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89" r:id="rId3"/>
    <p:sldId id="283" r:id="rId4"/>
    <p:sldId id="284" r:id="rId5"/>
    <p:sldId id="285" r:id="rId6"/>
    <p:sldId id="286" r:id="rId7"/>
    <p:sldId id="287" r:id="rId8"/>
    <p:sldId id="288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0057" autoAdjust="0"/>
  </p:normalViewPr>
  <p:slideViewPr>
    <p:cSldViewPr>
      <p:cViewPr>
        <p:scale>
          <a:sx n="100" d="100"/>
          <a:sy n="100" d="100"/>
        </p:scale>
        <p:origin x="-241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DAEE6-1F9A-4EC4-87A3-9A12A56655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2B6D7-FE00-4A67-8D28-EC99524F41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гранта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401C4-C42F-4980-91DD-C1DDAEB4ECCE}" type="parTrans" cxnId="{98B3DC00-BDC6-4B3D-B58A-655949E16EDB}">
      <dgm:prSet/>
      <dgm:spPr/>
      <dgm:t>
        <a:bodyPr/>
        <a:lstStyle/>
        <a:p>
          <a:endParaRPr lang="ru-RU"/>
        </a:p>
      </dgm:t>
    </dgm:pt>
    <dgm:pt modelId="{8C5337BE-A5C5-40E0-9A0C-6ED3C1969CD9}" type="sibTrans" cxnId="{98B3DC00-BDC6-4B3D-B58A-655949E16EDB}">
      <dgm:prSet/>
      <dgm:spPr/>
      <dgm:t>
        <a:bodyPr/>
        <a:lstStyle/>
        <a:p>
          <a:endParaRPr lang="ru-RU"/>
        </a:p>
      </dgm:t>
    </dgm:pt>
    <dgm:pt modelId="{39479CC6-AA92-4DED-BE3A-4D5A899AF01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7400"/>
          </a:solidFill>
        </a:ln>
      </dgm:spPr>
      <dgm:t>
        <a:bodyPr/>
        <a:lstStyle/>
        <a:p>
          <a:pPr algn="l"/>
          <a:r>
            <a:rPr lang="ru-RU" sz="1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К(Ф)Х или ИП,  являющийся </a:t>
          </a:r>
          <a:r>
            <a:rPr lang="ru-RU" sz="1200" b="1" dirty="0" err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сельхозтоваропроизводителем</a:t>
          </a:r>
          <a:r>
            <a:rPr lang="ru-RU" sz="1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, число членов которого составляет 2 (включая главу) и более членов семьи, зарегистрированные на сельской территории ЛО более 12 месяцев с даты регистрации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3A6FD-A14B-479B-9F37-DA3320F55D44}" type="parTrans" cxnId="{41BE69F6-D59D-4775-A5D7-8C6E64219402}">
      <dgm:prSet/>
      <dgm:spPr/>
      <dgm:t>
        <a:bodyPr/>
        <a:lstStyle/>
        <a:p>
          <a:endParaRPr lang="ru-RU"/>
        </a:p>
      </dgm:t>
    </dgm:pt>
    <dgm:pt modelId="{9B10D471-7671-4EF8-9957-E784BBB5341D}" type="sibTrans" cxnId="{41BE69F6-D59D-4775-A5D7-8C6E64219402}">
      <dgm:prSet/>
      <dgm:spPr/>
      <dgm:t>
        <a:bodyPr/>
        <a:lstStyle/>
        <a:p>
          <a:endParaRPr lang="ru-RU"/>
        </a:p>
      </dgm:t>
    </dgm:pt>
    <dgm:pt modelId="{1E4B5395-A6F4-408B-B2D1-BAF2DF2DC19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3330F-A074-4E6C-A219-D1957D6CEA8C}" type="parTrans" cxnId="{92A34E18-33A2-4D21-A50A-481D22411743}">
      <dgm:prSet/>
      <dgm:spPr/>
      <dgm:t>
        <a:bodyPr/>
        <a:lstStyle/>
        <a:p>
          <a:endParaRPr lang="ru-RU"/>
        </a:p>
      </dgm:t>
    </dgm:pt>
    <dgm:pt modelId="{A0AC44FF-3769-40A7-A32D-496385EB83F1}" type="sibTrans" cxnId="{92A34E18-33A2-4D21-A50A-481D22411743}">
      <dgm:prSet/>
      <dgm:spPr/>
      <dgm:t>
        <a:bodyPr/>
        <a:lstStyle/>
        <a:p>
          <a:endParaRPr lang="ru-RU"/>
        </a:p>
      </dgm:t>
    </dgm:pt>
    <dgm:pt modelId="{32A747D6-8F97-4C53-9FB8-83493D558C5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ru-RU" sz="14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30 млн. руб., но не более 60% планируемых затрат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4F336-94E1-4BD5-BD3C-DB3E8F8A224C}" type="parTrans" cxnId="{D5ABB8D5-A406-46A5-8A56-A699444A43C3}">
      <dgm:prSet/>
      <dgm:spPr/>
      <dgm:t>
        <a:bodyPr/>
        <a:lstStyle/>
        <a:p>
          <a:endParaRPr lang="ru-RU"/>
        </a:p>
      </dgm:t>
    </dgm:pt>
    <dgm:pt modelId="{0DCD67A3-604F-459A-8948-BFE1D6745493}" type="sibTrans" cxnId="{D5ABB8D5-A406-46A5-8A56-A699444A43C3}">
      <dgm:prSet/>
      <dgm:spPr/>
      <dgm:t>
        <a:bodyPr/>
        <a:lstStyle/>
        <a:p>
          <a:endParaRPr lang="ru-RU"/>
        </a:p>
      </dgm:t>
    </dgm:pt>
    <dgm:pt modelId="{37AA4356-441A-4CAD-A3AE-AD83A301868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42F2D-1B4C-4EEC-86CC-ADA0ECA60AA6}" type="parTrans" cxnId="{69B78C3D-2356-410A-A98E-B15E18D1194E}">
      <dgm:prSet/>
      <dgm:spPr/>
      <dgm:t>
        <a:bodyPr/>
        <a:lstStyle/>
        <a:p>
          <a:endParaRPr lang="ru-RU"/>
        </a:p>
      </dgm:t>
    </dgm:pt>
    <dgm:pt modelId="{004CBEBE-32DD-4A05-927D-4D8881372F00}" type="sibTrans" cxnId="{69B78C3D-2356-410A-A98E-B15E18D1194E}">
      <dgm:prSet/>
      <dgm:spPr/>
      <dgm:t>
        <a:bodyPr/>
        <a:lstStyle/>
        <a:p>
          <a:endParaRPr lang="ru-RU"/>
        </a:p>
      </dgm:t>
    </dgm:pt>
    <dgm:pt modelId="{DCCB0CF7-02B4-4477-BA24-FAAF58C0E93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Создание не менее 3 новых рабочих мест на 1 грант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44E2F-A8FD-4BA6-9657-EA48A623881E}" type="parTrans" cxnId="{BE4127C4-83E8-4D7C-8CBC-3BA6AE26EFF1}">
      <dgm:prSet/>
      <dgm:spPr/>
      <dgm:t>
        <a:bodyPr/>
        <a:lstStyle/>
        <a:p>
          <a:endParaRPr lang="ru-RU"/>
        </a:p>
      </dgm:t>
    </dgm:pt>
    <dgm:pt modelId="{37C485C9-9200-49E8-825D-887B5C26D3F5}" type="sibTrans" cxnId="{BE4127C4-83E8-4D7C-8CBC-3BA6AE26EFF1}">
      <dgm:prSet/>
      <dgm:spPr/>
      <dgm:t>
        <a:bodyPr/>
        <a:lstStyle/>
        <a:p>
          <a:endParaRPr lang="ru-RU"/>
        </a:p>
      </dgm:t>
    </dgm:pt>
    <dgm:pt modelId="{1F83B110-18DB-42F5-9864-9F3306F6696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 что потратить грант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ED950-2142-4A72-9697-57746AD957F0}" type="parTrans" cxnId="{D322B421-08AF-4A7A-887F-6127EEC67C9C}">
      <dgm:prSet/>
      <dgm:spPr/>
      <dgm:t>
        <a:bodyPr/>
        <a:lstStyle/>
        <a:p>
          <a:endParaRPr lang="ru-RU"/>
        </a:p>
      </dgm:t>
    </dgm:pt>
    <dgm:pt modelId="{C078F049-EFE6-4E31-A99A-0B517FD99981}" type="sibTrans" cxnId="{D322B421-08AF-4A7A-887F-6127EEC67C9C}">
      <dgm:prSet/>
      <dgm:spPr/>
      <dgm:t>
        <a:bodyPr/>
        <a:lstStyle/>
        <a:p>
          <a:endParaRPr lang="ru-RU"/>
        </a:p>
      </dgm:t>
    </dgm:pt>
    <dgm:pt modelId="{027A58B4-676C-46BA-BEAE-8351BB883095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500" dirty="0"/>
        </a:p>
      </dgm:t>
    </dgm:pt>
    <dgm:pt modelId="{60DA0744-371A-4829-A6AE-D2F608AA1216}" type="parTrans" cxnId="{635E77E8-3C49-4DEE-8C94-2E1D9B84C4A9}">
      <dgm:prSet/>
      <dgm:spPr/>
      <dgm:t>
        <a:bodyPr/>
        <a:lstStyle/>
        <a:p>
          <a:endParaRPr lang="ru-RU"/>
        </a:p>
      </dgm:t>
    </dgm:pt>
    <dgm:pt modelId="{BA0E5D9C-79DC-4BCE-A8AA-C1FA94FF71B6}" type="sibTrans" cxnId="{635E77E8-3C49-4DEE-8C94-2E1D9B84C4A9}">
      <dgm:prSet/>
      <dgm:spPr/>
      <dgm:t>
        <a:bodyPr/>
        <a:lstStyle/>
        <a:p>
          <a:endParaRPr lang="ru-RU"/>
        </a:p>
      </dgm:t>
    </dgm:pt>
    <dgm:pt modelId="{27CD4CD7-5346-4BA0-93D6-A2A51028659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Разработка ПСД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BF0CB-CA16-439A-A814-7BE88385C16D}" type="parTrans" cxnId="{3910C5B2-D7E3-45DE-82E7-0CEF19C18D1A}">
      <dgm:prSet/>
      <dgm:spPr/>
      <dgm:t>
        <a:bodyPr/>
        <a:lstStyle/>
        <a:p>
          <a:endParaRPr lang="ru-RU"/>
        </a:p>
      </dgm:t>
    </dgm:pt>
    <dgm:pt modelId="{C89F3A5C-733C-4819-B0EC-9C0A8D260FF1}" type="sibTrans" cxnId="{3910C5B2-D7E3-45DE-82E7-0CEF19C18D1A}">
      <dgm:prSet/>
      <dgm:spPr/>
      <dgm:t>
        <a:bodyPr/>
        <a:lstStyle/>
        <a:p>
          <a:endParaRPr lang="ru-RU"/>
        </a:p>
      </dgm:t>
    </dgm:pt>
    <dgm:pt modelId="{2CE453FA-0C83-4418-AF58-248971CBAE5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Прирост </a:t>
          </a:r>
          <a:r>
            <a:rPr lang="ru-RU" sz="1200" b="1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объема</a:t>
          </a: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сельскохозяйственной продукции 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41D6CA49-0110-4AA8-946F-CD85AFA45558}" type="parTrans" cxnId="{FD590D52-585F-446F-99E5-56A1F702BFA2}">
      <dgm:prSet/>
      <dgm:spPr/>
      <dgm:t>
        <a:bodyPr/>
        <a:lstStyle/>
        <a:p>
          <a:endParaRPr lang="ru-RU"/>
        </a:p>
      </dgm:t>
    </dgm:pt>
    <dgm:pt modelId="{2E78BCD0-C743-454E-841E-E1B277525285}" type="sibTrans" cxnId="{FD590D52-585F-446F-99E5-56A1F702BFA2}">
      <dgm:prSet/>
      <dgm:spPr/>
      <dgm:t>
        <a:bodyPr/>
        <a:lstStyle/>
        <a:p>
          <a:endParaRPr lang="ru-RU"/>
        </a:p>
      </dgm:t>
    </dgm:pt>
    <dgm:pt modelId="{8813CB28-5FD4-4CF3-BD4B-1E884037A7F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Приобретение, строительство, реконструкций, модернизация, ремонт объектов для производства и переработки продукции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94B6D82F-E3E0-4DC1-B387-4CE532491302}" type="parTrans" cxnId="{E06A0171-D82C-4DC2-8BCE-C3A6F81BA0EB}">
      <dgm:prSet/>
      <dgm:spPr/>
      <dgm:t>
        <a:bodyPr/>
        <a:lstStyle/>
        <a:p>
          <a:endParaRPr lang="ru-RU"/>
        </a:p>
      </dgm:t>
    </dgm:pt>
    <dgm:pt modelId="{9695E032-52C2-41CF-8A23-DC90DA9386AC}" type="sibTrans" cxnId="{E06A0171-D82C-4DC2-8BCE-C3A6F81BA0EB}">
      <dgm:prSet/>
      <dgm:spPr/>
      <dgm:t>
        <a:bodyPr/>
        <a:lstStyle/>
        <a:p>
          <a:endParaRPr lang="ru-RU"/>
        </a:p>
      </dgm:t>
    </dgm:pt>
    <dgm:pt modelId="{867C32FF-B89D-4812-989B-1AFC5DF1927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оборудования, сельхозтехники, спецтранспорта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3D4C157D-A68A-4445-9BDF-FE391A039450}" type="parTrans" cxnId="{C43058B6-8F3A-4761-840C-1657689047F9}">
      <dgm:prSet/>
      <dgm:spPr/>
      <dgm:t>
        <a:bodyPr/>
        <a:lstStyle/>
        <a:p>
          <a:endParaRPr lang="ru-RU"/>
        </a:p>
      </dgm:t>
    </dgm:pt>
    <dgm:pt modelId="{644B91A9-3E9C-4DCB-A3B3-A5B4377A95A5}" type="sibTrans" cxnId="{C43058B6-8F3A-4761-840C-1657689047F9}">
      <dgm:prSet/>
      <dgm:spPr/>
      <dgm:t>
        <a:bodyPr/>
        <a:lstStyle/>
        <a:p>
          <a:endParaRPr lang="ru-RU"/>
        </a:p>
      </dgm:t>
    </dgm:pt>
    <dgm:pt modelId="{EA1CE04A-BB6C-4534-A070-6C6698C5914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источников электро-, газо-, водоснабжения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FD9959DB-EAA9-4A49-8548-D57B6552FDCD}" type="parTrans" cxnId="{2F59F89F-01F5-470D-952E-1E55B3587FB9}">
      <dgm:prSet/>
      <dgm:spPr/>
      <dgm:t>
        <a:bodyPr/>
        <a:lstStyle/>
        <a:p>
          <a:endParaRPr lang="ru-RU"/>
        </a:p>
      </dgm:t>
    </dgm:pt>
    <dgm:pt modelId="{38146F1F-3909-4F42-B763-3C163AF387F3}" type="sibTrans" cxnId="{2F59F89F-01F5-470D-952E-1E55B3587FB9}">
      <dgm:prSet/>
      <dgm:spPr/>
      <dgm:t>
        <a:bodyPr/>
        <a:lstStyle/>
        <a:p>
          <a:endParaRPr lang="ru-RU"/>
        </a:p>
      </dgm:t>
    </dgm:pt>
    <dgm:pt modelId="{1CAEB18F-02C0-4FED-BC7F-A63159DACA6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с/х животных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A32A0A11-5A80-443E-A7F9-FEE19ADC38DC}" type="parTrans" cxnId="{D170C923-C2C4-484A-BD3F-9255260CEDE5}">
      <dgm:prSet/>
      <dgm:spPr/>
      <dgm:t>
        <a:bodyPr/>
        <a:lstStyle/>
        <a:p>
          <a:endParaRPr lang="ru-RU"/>
        </a:p>
      </dgm:t>
    </dgm:pt>
    <dgm:pt modelId="{633FDF65-475C-4D1B-B55A-D926C93FB4A2}" type="sibTrans" cxnId="{D170C923-C2C4-484A-BD3F-9255260CEDE5}">
      <dgm:prSet/>
      <dgm:spPr/>
      <dgm:t>
        <a:bodyPr/>
        <a:lstStyle/>
        <a:p>
          <a:endParaRPr lang="ru-RU"/>
        </a:p>
      </dgm:t>
    </dgm:pt>
    <dgm:pt modelId="{313542BF-6E88-4CE8-9D43-779B9EF5C0A5}" type="pres">
      <dgm:prSet presAssocID="{80CDAEE6-1F9A-4EC4-87A3-9A12A5665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D6D8E-EE1A-499F-AE93-1DE7D7254DF6}" type="pres">
      <dgm:prSet presAssocID="{D5C2B6D7-FE00-4A67-8D28-EC99524F4171}" presName="linNode" presStyleCnt="0"/>
      <dgm:spPr/>
    </dgm:pt>
    <dgm:pt modelId="{C4AB7AFC-E84C-4A5E-817B-7B27CF98D50E}" type="pres">
      <dgm:prSet presAssocID="{D5C2B6D7-FE00-4A67-8D28-EC99524F4171}" presName="parentText" presStyleLbl="node1" presStyleIdx="0" presStyleCnt="4" custScaleX="77283" custScaleY="98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8BF85-19B0-48E2-A43F-2688893032CE}" type="pres">
      <dgm:prSet presAssocID="{D5C2B6D7-FE00-4A67-8D28-EC99524F4171}" presName="descendantText" presStyleLbl="alignAccFollowNode1" presStyleIdx="0" presStyleCnt="4" custScaleX="127953" custScaleY="128251" custLinFactNeighborX="711" custLinFactNeighborY="-1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A5822C-2B05-4A5A-A348-7B6621E5D226}" type="pres">
      <dgm:prSet presAssocID="{8C5337BE-A5C5-40E0-9A0C-6ED3C1969CD9}" presName="sp" presStyleCnt="0"/>
      <dgm:spPr/>
    </dgm:pt>
    <dgm:pt modelId="{8FE6218A-5D2F-42CF-BAAF-5448ACBC1F09}" type="pres">
      <dgm:prSet presAssocID="{1E4B5395-A6F4-408B-B2D1-BAF2DF2DC19D}" presName="linNode" presStyleCnt="0"/>
      <dgm:spPr/>
    </dgm:pt>
    <dgm:pt modelId="{77D8C0BA-A80D-4A55-9742-6965E144949B}" type="pres">
      <dgm:prSet presAssocID="{1E4B5395-A6F4-408B-B2D1-BAF2DF2DC19D}" presName="parentText" presStyleLbl="node1" presStyleIdx="1" presStyleCnt="4" custScaleX="77532" custScaleY="98074" custLinFactNeighborX="-719" custLinFactNeighborY="4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CC720-32C8-4B20-A2A9-D1C0BF123825}" type="pres">
      <dgm:prSet presAssocID="{1E4B5395-A6F4-408B-B2D1-BAF2DF2DC19D}" presName="descendantText" presStyleLbl="alignAccFollowNode1" presStyleIdx="1" presStyleCnt="4" custScaleX="128335" custScaleY="1240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2456124-78AC-4049-8DBA-100AD0EBD0AB}" type="pres">
      <dgm:prSet presAssocID="{A0AC44FF-3769-40A7-A32D-496385EB83F1}" presName="sp" presStyleCnt="0"/>
      <dgm:spPr/>
    </dgm:pt>
    <dgm:pt modelId="{E7AACE7F-D343-4077-9608-7F1173C2F0A0}" type="pres">
      <dgm:prSet presAssocID="{37AA4356-441A-4CAD-A3AE-AD83A3018688}" presName="linNode" presStyleCnt="0"/>
      <dgm:spPr/>
    </dgm:pt>
    <dgm:pt modelId="{2AB201F2-28B3-4022-A0CD-CDCC048DC200}" type="pres">
      <dgm:prSet presAssocID="{37AA4356-441A-4CAD-A3AE-AD83A3018688}" presName="parentText" presStyleLbl="node1" presStyleIdx="2" presStyleCnt="4" custScaleX="78803" custScaleY="97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E25ED-1F0F-4D5C-A9B2-2C7D5912E409}" type="pres">
      <dgm:prSet presAssocID="{37AA4356-441A-4CAD-A3AE-AD83A3018688}" presName="descendantText" presStyleLbl="alignAccFollowNode1" presStyleIdx="2" presStyleCnt="4" custScaleX="130449" custScaleY="121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12F820-24D3-47F3-9DBE-8F57777771AC}" type="pres">
      <dgm:prSet presAssocID="{004CBEBE-32DD-4A05-927D-4D8881372F00}" presName="sp" presStyleCnt="0"/>
      <dgm:spPr/>
    </dgm:pt>
    <dgm:pt modelId="{AFA8DB2E-B205-4466-9FF2-AB32CC91D775}" type="pres">
      <dgm:prSet presAssocID="{1F83B110-18DB-42F5-9864-9F3306F6696C}" presName="linNode" presStyleCnt="0"/>
      <dgm:spPr/>
    </dgm:pt>
    <dgm:pt modelId="{8D551C2B-706B-4803-B465-195B0838A546}" type="pres">
      <dgm:prSet presAssocID="{1F83B110-18DB-42F5-9864-9F3306F6696C}" presName="parentText" presStyleLbl="node1" presStyleIdx="3" presStyleCnt="4" custScaleX="76729" custScaleY="1370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2CC4E-9777-4B66-A34F-40F04A967C5C}" type="pres">
      <dgm:prSet presAssocID="{1F83B110-18DB-42F5-9864-9F3306F6696C}" presName="descendantText" presStyleLbl="alignAccFollowNode1" presStyleIdx="3" presStyleCnt="4" custScaleX="127646" custScaleY="1685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44AFE95-858A-431C-A009-25DC8CCC8B91}" type="presOf" srcId="{867C32FF-B89D-4812-989B-1AFC5DF1927B}" destId="{DC72CC4E-9777-4B66-A34F-40F04A967C5C}" srcOrd="0" destOrd="2" presId="urn:microsoft.com/office/officeart/2005/8/layout/vList5"/>
    <dgm:cxn modelId="{D170C923-C2C4-484A-BD3F-9255260CEDE5}" srcId="{1F83B110-18DB-42F5-9864-9F3306F6696C}" destId="{1CAEB18F-02C0-4FED-BC7F-A63159DACA6B}" srcOrd="4" destOrd="0" parTransId="{A32A0A11-5A80-443E-A7F9-FEE19ADC38DC}" sibTransId="{633FDF65-475C-4D1B-B55A-D926C93FB4A2}"/>
    <dgm:cxn modelId="{D8A486B5-4E44-4A2A-9E8A-36AA17651955}" type="presOf" srcId="{37AA4356-441A-4CAD-A3AE-AD83A3018688}" destId="{2AB201F2-28B3-4022-A0CD-CDCC048DC200}" srcOrd="0" destOrd="0" presId="urn:microsoft.com/office/officeart/2005/8/layout/vList5"/>
    <dgm:cxn modelId="{478C8061-F68A-49D3-BC69-9FF42FD14B99}" type="presOf" srcId="{D5C2B6D7-FE00-4A67-8D28-EC99524F4171}" destId="{C4AB7AFC-E84C-4A5E-817B-7B27CF98D50E}" srcOrd="0" destOrd="0" presId="urn:microsoft.com/office/officeart/2005/8/layout/vList5"/>
    <dgm:cxn modelId="{98B3DC00-BDC6-4B3D-B58A-655949E16EDB}" srcId="{80CDAEE6-1F9A-4EC4-87A3-9A12A56655DA}" destId="{D5C2B6D7-FE00-4A67-8D28-EC99524F4171}" srcOrd="0" destOrd="0" parTransId="{956401C4-C42F-4980-91DD-C1DDAEB4ECCE}" sibTransId="{8C5337BE-A5C5-40E0-9A0C-6ED3C1969CD9}"/>
    <dgm:cxn modelId="{C43058B6-8F3A-4761-840C-1657689047F9}" srcId="{1F83B110-18DB-42F5-9864-9F3306F6696C}" destId="{867C32FF-B89D-4812-989B-1AFC5DF1927B}" srcOrd="2" destOrd="0" parTransId="{3D4C157D-A68A-4445-9BDF-FE391A039450}" sibTransId="{644B91A9-3E9C-4DCB-A3B3-A5B4377A95A5}"/>
    <dgm:cxn modelId="{635E77E8-3C49-4DEE-8C94-2E1D9B84C4A9}" srcId="{37AA4356-441A-4CAD-A3AE-AD83A3018688}" destId="{027A58B4-676C-46BA-BEAE-8351BB883095}" srcOrd="2" destOrd="0" parTransId="{60DA0744-371A-4829-A6AE-D2F608AA1216}" sibTransId="{BA0E5D9C-79DC-4BCE-A8AA-C1FA94FF71B6}"/>
    <dgm:cxn modelId="{18C8C58A-8415-4FC0-8AEC-C55FFC91677F}" type="presOf" srcId="{8813CB28-5FD4-4CF3-BD4B-1E884037A7F7}" destId="{DC72CC4E-9777-4B66-A34F-40F04A967C5C}" srcOrd="0" destOrd="1" presId="urn:microsoft.com/office/officeart/2005/8/layout/vList5"/>
    <dgm:cxn modelId="{1A7BB558-5962-4970-BF16-FAD9ABC5020D}" type="presOf" srcId="{DCCB0CF7-02B4-4477-BA24-FAAF58C0E936}" destId="{D8CE25ED-1F0F-4D5C-A9B2-2C7D5912E409}" srcOrd="0" destOrd="0" presId="urn:microsoft.com/office/officeart/2005/8/layout/vList5"/>
    <dgm:cxn modelId="{C37A2653-4C5A-4CED-A57E-4659AD0A899D}" type="presOf" srcId="{EA1CE04A-BB6C-4534-A070-6C6698C5914E}" destId="{DC72CC4E-9777-4B66-A34F-40F04A967C5C}" srcOrd="0" destOrd="3" presId="urn:microsoft.com/office/officeart/2005/8/layout/vList5"/>
    <dgm:cxn modelId="{AB070EAF-1DF4-49A6-B637-BFD320BD84F7}" type="presOf" srcId="{2CE453FA-0C83-4418-AF58-248971CBAE50}" destId="{D8CE25ED-1F0F-4D5C-A9B2-2C7D5912E409}" srcOrd="0" destOrd="1" presId="urn:microsoft.com/office/officeart/2005/8/layout/vList5"/>
    <dgm:cxn modelId="{D322B421-08AF-4A7A-887F-6127EEC67C9C}" srcId="{80CDAEE6-1F9A-4EC4-87A3-9A12A56655DA}" destId="{1F83B110-18DB-42F5-9864-9F3306F6696C}" srcOrd="3" destOrd="0" parTransId="{4C2ED950-2142-4A72-9697-57746AD957F0}" sibTransId="{C078F049-EFE6-4E31-A99A-0B517FD99981}"/>
    <dgm:cxn modelId="{FBB193EA-3935-4AD4-88CD-3C661B03F832}" type="presOf" srcId="{1CAEB18F-02C0-4FED-BC7F-A63159DACA6B}" destId="{DC72CC4E-9777-4B66-A34F-40F04A967C5C}" srcOrd="0" destOrd="4" presId="urn:microsoft.com/office/officeart/2005/8/layout/vList5"/>
    <dgm:cxn modelId="{69B78C3D-2356-410A-A98E-B15E18D1194E}" srcId="{80CDAEE6-1F9A-4EC4-87A3-9A12A56655DA}" destId="{37AA4356-441A-4CAD-A3AE-AD83A3018688}" srcOrd="2" destOrd="0" parTransId="{F4042F2D-1B4C-4EEC-86CC-ADA0ECA60AA6}" sibTransId="{004CBEBE-32DD-4A05-927D-4D8881372F00}"/>
    <dgm:cxn modelId="{41BE69F6-D59D-4775-A5D7-8C6E64219402}" srcId="{D5C2B6D7-FE00-4A67-8D28-EC99524F4171}" destId="{39479CC6-AA92-4DED-BE3A-4D5A899AF017}" srcOrd="0" destOrd="0" parTransId="{5343A6FD-A14B-479B-9F37-DA3320F55D44}" sibTransId="{9B10D471-7671-4EF8-9957-E784BBB5341D}"/>
    <dgm:cxn modelId="{BE4127C4-83E8-4D7C-8CBC-3BA6AE26EFF1}" srcId="{37AA4356-441A-4CAD-A3AE-AD83A3018688}" destId="{DCCB0CF7-02B4-4477-BA24-FAAF58C0E936}" srcOrd="0" destOrd="0" parTransId="{2D544E2F-A8FD-4BA6-9657-EA48A623881E}" sibTransId="{37C485C9-9200-49E8-825D-887B5C26D3F5}"/>
    <dgm:cxn modelId="{FD590D52-585F-446F-99E5-56A1F702BFA2}" srcId="{37AA4356-441A-4CAD-A3AE-AD83A3018688}" destId="{2CE453FA-0C83-4418-AF58-248971CBAE50}" srcOrd="1" destOrd="0" parTransId="{41D6CA49-0110-4AA8-946F-CD85AFA45558}" sibTransId="{2E78BCD0-C743-454E-841E-E1B277525285}"/>
    <dgm:cxn modelId="{E6B8F4C5-BFD9-4A44-8B05-082D8B4AAEAF}" type="presOf" srcId="{1F83B110-18DB-42F5-9864-9F3306F6696C}" destId="{8D551C2B-706B-4803-B465-195B0838A546}" srcOrd="0" destOrd="0" presId="urn:microsoft.com/office/officeart/2005/8/layout/vList5"/>
    <dgm:cxn modelId="{1833B373-6377-40B8-A213-CDBFFC50897D}" type="presOf" srcId="{39479CC6-AA92-4DED-BE3A-4D5A899AF017}" destId="{6AD8BF85-19B0-48E2-A43F-2688893032CE}" srcOrd="0" destOrd="0" presId="urn:microsoft.com/office/officeart/2005/8/layout/vList5"/>
    <dgm:cxn modelId="{01F3C4E6-BE74-4A48-983C-01266882E431}" type="presOf" srcId="{32A747D6-8F97-4C53-9FB8-83493D558C5D}" destId="{3CFCC720-32C8-4B20-A2A9-D1C0BF123825}" srcOrd="0" destOrd="0" presId="urn:microsoft.com/office/officeart/2005/8/layout/vList5"/>
    <dgm:cxn modelId="{D5ABB8D5-A406-46A5-8A56-A699444A43C3}" srcId="{1E4B5395-A6F4-408B-B2D1-BAF2DF2DC19D}" destId="{32A747D6-8F97-4C53-9FB8-83493D558C5D}" srcOrd="0" destOrd="0" parTransId="{61B4F336-94E1-4BD5-BD3C-DB3E8F8A224C}" sibTransId="{0DCD67A3-604F-459A-8948-BFE1D6745493}"/>
    <dgm:cxn modelId="{2F59F89F-01F5-470D-952E-1E55B3587FB9}" srcId="{1F83B110-18DB-42F5-9864-9F3306F6696C}" destId="{EA1CE04A-BB6C-4534-A070-6C6698C5914E}" srcOrd="3" destOrd="0" parTransId="{FD9959DB-EAA9-4A49-8548-D57B6552FDCD}" sibTransId="{38146F1F-3909-4F42-B763-3C163AF387F3}"/>
    <dgm:cxn modelId="{E06A0171-D82C-4DC2-8BCE-C3A6F81BA0EB}" srcId="{1F83B110-18DB-42F5-9864-9F3306F6696C}" destId="{8813CB28-5FD4-4CF3-BD4B-1E884037A7F7}" srcOrd="1" destOrd="0" parTransId="{94B6D82F-E3E0-4DC1-B387-4CE532491302}" sibTransId="{9695E032-52C2-41CF-8A23-DC90DA9386AC}"/>
    <dgm:cxn modelId="{5ABDFC1D-CD68-4CCF-8015-0E23C3979F4D}" type="presOf" srcId="{1E4B5395-A6F4-408B-B2D1-BAF2DF2DC19D}" destId="{77D8C0BA-A80D-4A55-9742-6965E144949B}" srcOrd="0" destOrd="0" presId="urn:microsoft.com/office/officeart/2005/8/layout/vList5"/>
    <dgm:cxn modelId="{3910C5B2-D7E3-45DE-82E7-0CEF19C18D1A}" srcId="{1F83B110-18DB-42F5-9864-9F3306F6696C}" destId="{27CD4CD7-5346-4BA0-93D6-A2A510286595}" srcOrd="0" destOrd="0" parTransId="{250BF0CB-CA16-439A-A814-7BE88385C16D}" sibTransId="{C89F3A5C-733C-4819-B0EC-9C0A8D260FF1}"/>
    <dgm:cxn modelId="{8331A769-0DB7-4550-A906-E7E796126731}" type="presOf" srcId="{027A58B4-676C-46BA-BEAE-8351BB883095}" destId="{D8CE25ED-1F0F-4D5C-A9B2-2C7D5912E409}" srcOrd="0" destOrd="2" presId="urn:microsoft.com/office/officeart/2005/8/layout/vList5"/>
    <dgm:cxn modelId="{92A34E18-33A2-4D21-A50A-481D22411743}" srcId="{80CDAEE6-1F9A-4EC4-87A3-9A12A56655DA}" destId="{1E4B5395-A6F4-408B-B2D1-BAF2DF2DC19D}" srcOrd="1" destOrd="0" parTransId="{A363330F-A074-4E6C-A219-D1957D6CEA8C}" sibTransId="{A0AC44FF-3769-40A7-A32D-496385EB83F1}"/>
    <dgm:cxn modelId="{165E7677-0239-4FFD-81B3-843F4702FC1A}" type="presOf" srcId="{27CD4CD7-5346-4BA0-93D6-A2A510286595}" destId="{DC72CC4E-9777-4B66-A34F-40F04A967C5C}" srcOrd="0" destOrd="0" presId="urn:microsoft.com/office/officeart/2005/8/layout/vList5"/>
    <dgm:cxn modelId="{D5C71B65-5E7F-4233-A6B6-7F6BDF30C804}" type="presOf" srcId="{80CDAEE6-1F9A-4EC4-87A3-9A12A56655DA}" destId="{313542BF-6E88-4CE8-9D43-779B9EF5C0A5}" srcOrd="0" destOrd="0" presId="urn:microsoft.com/office/officeart/2005/8/layout/vList5"/>
    <dgm:cxn modelId="{E9E49022-12A0-4206-88B0-D92FC4ABC0C6}" type="presParOf" srcId="{313542BF-6E88-4CE8-9D43-779B9EF5C0A5}" destId="{EA4D6D8E-EE1A-499F-AE93-1DE7D7254DF6}" srcOrd="0" destOrd="0" presId="urn:microsoft.com/office/officeart/2005/8/layout/vList5"/>
    <dgm:cxn modelId="{FB77DB5D-776B-412F-A7E3-F1EC697ED6ED}" type="presParOf" srcId="{EA4D6D8E-EE1A-499F-AE93-1DE7D7254DF6}" destId="{C4AB7AFC-E84C-4A5E-817B-7B27CF98D50E}" srcOrd="0" destOrd="0" presId="urn:microsoft.com/office/officeart/2005/8/layout/vList5"/>
    <dgm:cxn modelId="{FFBC7D68-CCAB-49E6-91CA-72FD19EAAAE7}" type="presParOf" srcId="{EA4D6D8E-EE1A-499F-AE93-1DE7D7254DF6}" destId="{6AD8BF85-19B0-48E2-A43F-2688893032CE}" srcOrd="1" destOrd="0" presId="urn:microsoft.com/office/officeart/2005/8/layout/vList5"/>
    <dgm:cxn modelId="{0D16487C-DE47-43B5-981D-3CF8DF23193E}" type="presParOf" srcId="{313542BF-6E88-4CE8-9D43-779B9EF5C0A5}" destId="{F9A5822C-2B05-4A5A-A348-7B6621E5D226}" srcOrd="1" destOrd="0" presId="urn:microsoft.com/office/officeart/2005/8/layout/vList5"/>
    <dgm:cxn modelId="{D4ED2182-0EB8-4F39-A7DC-A360721CAF5D}" type="presParOf" srcId="{313542BF-6E88-4CE8-9D43-779B9EF5C0A5}" destId="{8FE6218A-5D2F-42CF-BAAF-5448ACBC1F09}" srcOrd="2" destOrd="0" presId="urn:microsoft.com/office/officeart/2005/8/layout/vList5"/>
    <dgm:cxn modelId="{B0A2A3DA-69F8-485B-9C3E-23AD1F10F8F2}" type="presParOf" srcId="{8FE6218A-5D2F-42CF-BAAF-5448ACBC1F09}" destId="{77D8C0BA-A80D-4A55-9742-6965E144949B}" srcOrd="0" destOrd="0" presId="urn:microsoft.com/office/officeart/2005/8/layout/vList5"/>
    <dgm:cxn modelId="{5C8F2F3C-9414-48A3-B924-E08B4FE703C7}" type="presParOf" srcId="{8FE6218A-5D2F-42CF-BAAF-5448ACBC1F09}" destId="{3CFCC720-32C8-4B20-A2A9-D1C0BF123825}" srcOrd="1" destOrd="0" presId="urn:microsoft.com/office/officeart/2005/8/layout/vList5"/>
    <dgm:cxn modelId="{7DFF2AD0-1669-4FD7-A86C-C661EE03AA3F}" type="presParOf" srcId="{313542BF-6E88-4CE8-9D43-779B9EF5C0A5}" destId="{B2456124-78AC-4049-8DBA-100AD0EBD0AB}" srcOrd="3" destOrd="0" presId="urn:microsoft.com/office/officeart/2005/8/layout/vList5"/>
    <dgm:cxn modelId="{8A2414B3-C7F4-4BF2-88BB-861341B2942A}" type="presParOf" srcId="{313542BF-6E88-4CE8-9D43-779B9EF5C0A5}" destId="{E7AACE7F-D343-4077-9608-7F1173C2F0A0}" srcOrd="4" destOrd="0" presId="urn:microsoft.com/office/officeart/2005/8/layout/vList5"/>
    <dgm:cxn modelId="{8F7F16FF-9944-4E81-AFDE-06637D937937}" type="presParOf" srcId="{E7AACE7F-D343-4077-9608-7F1173C2F0A0}" destId="{2AB201F2-28B3-4022-A0CD-CDCC048DC200}" srcOrd="0" destOrd="0" presId="urn:microsoft.com/office/officeart/2005/8/layout/vList5"/>
    <dgm:cxn modelId="{C8182E7E-0E75-4DC9-BB92-2CEEFF5A2364}" type="presParOf" srcId="{E7AACE7F-D343-4077-9608-7F1173C2F0A0}" destId="{D8CE25ED-1F0F-4D5C-A9B2-2C7D5912E409}" srcOrd="1" destOrd="0" presId="urn:microsoft.com/office/officeart/2005/8/layout/vList5"/>
    <dgm:cxn modelId="{401FC67D-9FD0-4F4C-84A7-EBBCC6824A34}" type="presParOf" srcId="{313542BF-6E88-4CE8-9D43-779B9EF5C0A5}" destId="{6412F820-24D3-47F3-9DBE-8F57777771AC}" srcOrd="5" destOrd="0" presId="urn:microsoft.com/office/officeart/2005/8/layout/vList5"/>
    <dgm:cxn modelId="{FE2C6C71-4472-42EE-83EF-F77B03913F45}" type="presParOf" srcId="{313542BF-6E88-4CE8-9D43-779B9EF5C0A5}" destId="{AFA8DB2E-B205-4466-9FF2-AB32CC91D775}" srcOrd="6" destOrd="0" presId="urn:microsoft.com/office/officeart/2005/8/layout/vList5"/>
    <dgm:cxn modelId="{85CD5DB2-1BE5-444A-87AC-778DE1747E37}" type="presParOf" srcId="{AFA8DB2E-B205-4466-9FF2-AB32CC91D775}" destId="{8D551C2B-706B-4803-B465-195B0838A546}" srcOrd="0" destOrd="0" presId="urn:microsoft.com/office/officeart/2005/8/layout/vList5"/>
    <dgm:cxn modelId="{AF9776D9-1A63-4E64-94C4-E0752D25AA2B}" type="presParOf" srcId="{AFA8DB2E-B205-4466-9FF2-AB32CC91D775}" destId="{DC72CC4E-9777-4B66-A34F-40F04A967C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DAEE6-1F9A-4EC4-87A3-9A12A56655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2B6D7-FE00-4A67-8D28-EC99524F41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гранта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401C4-C42F-4980-91DD-C1DDAEB4ECCE}" type="parTrans" cxnId="{98B3DC00-BDC6-4B3D-B58A-655949E16EDB}">
      <dgm:prSet/>
      <dgm:spPr/>
      <dgm:t>
        <a:bodyPr/>
        <a:lstStyle/>
        <a:p>
          <a:endParaRPr lang="ru-RU"/>
        </a:p>
      </dgm:t>
    </dgm:pt>
    <dgm:pt modelId="{8C5337BE-A5C5-40E0-9A0C-6ED3C1969CD9}" type="sibTrans" cxnId="{98B3DC00-BDC6-4B3D-B58A-655949E16EDB}">
      <dgm:prSet/>
      <dgm:spPr/>
      <dgm:t>
        <a:bodyPr/>
        <a:lstStyle/>
        <a:p>
          <a:endParaRPr lang="ru-RU"/>
        </a:p>
      </dgm:t>
    </dgm:pt>
    <dgm:pt modelId="{39479CC6-AA92-4DED-BE3A-4D5A899AF01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7400"/>
          </a:solidFill>
        </a:ln>
      </dgm:spPr>
      <dgm:t>
        <a:bodyPr/>
        <a:lstStyle/>
        <a:p>
          <a:pPr algn="l"/>
          <a:r>
            <a:rPr lang="ru-RU" sz="1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К(Ф)Х, ИП или гражданин РФ, обязующийся в течение не более 30 календарных дней после объявления его победителем осуществить государственную регистрацию К(Ф)Х или ИП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3A6FD-A14B-479B-9F37-DA3320F55D44}" type="parTrans" cxnId="{41BE69F6-D59D-4775-A5D7-8C6E64219402}">
      <dgm:prSet/>
      <dgm:spPr/>
      <dgm:t>
        <a:bodyPr/>
        <a:lstStyle/>
        <a:p>
          <a:endParaRPr lang="ru-RU"/>
        </a:p>
      </dgm:t>
    </dgm:pt>
    <dgm:pt modelId="{9B10D471-7671-4EF8-9957-E784BBB5341D}" type="sibTrans" cxnId="{41BE69F6-D59D-4775-A5D7-8C6E64219402}">
      <dgm:prSet/>
      <dgm:spPr/>
      <dgm:t>
        <a:bodyPr/>
        <a:lstStyle/>
        <a:p>
          <a:endParaRPr lang="ru-RU"/>
        </a:p>
      </dgm:t>
    </dgm:pt>
    <dgm:pt modelId="{1E4B5395-A6F4-408B-B2D1-BAF2DF2DC19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3330F-A074-4E6C-A219-D1957D6CEA8C}" type="parTrans" cxnId="{92A34E18-33A2-4D21-A50A-481D22411743}">
      <dgm:prSet/>
      <dgm:spPr/>
      <dgm:t>
        <a:bodyPr/>
        <a:lstStyle/>
        <a:p>
          <a:endParaRPr lang="ru-RU"/>
        </a:p>
      </dgm:t>
    </dgm:pt>
    <dgm:pt modelId="{A0AC44FF-3769-40A7-A32D-496385EB83F1}" type="sibTrans" cxnId="{92A34E18-33A2-4D21-A50A-481D22411743}">
      <dgm:prSet/>
      <dgm:spPr/>
      <dgm:t>
        <a:bodyPr/>
        <a:lstStyle/>
        <a:p>
          <a:endParaRPr lang="ru-RU"/>
        </a:p>
      </dgm:t>
    </dgm:pt>
    <dgm:pt modelId="{32A747D6-8F97-4C53-9FB8-83493D558C5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5 млн. руб., но не более 90% затрат  на разведение КРС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4F336-94E1-4BD5-BD3C-DB3E8F8A224C}" type="parTrans" cxnId="{D5ABB8D5-A406-46A5-8A56-A699444A43C3}">
      <dgm:prSet/>
      <dgm:spPr/>
      <dgm:t>
        <a:bodyPr/>
        <a:lstStyle/>
        <a:p>
          <a:endParaRPr lang="ru-RU"/>
        </a:p>
      </dgm:t>
    </dgm:pt>
    <dgm:pt modelId="{0DCD67A3-604F-459A-8948-BFE1D6745493}" type="sibTrans" cxnId="{D5ABB8D5-A406-46A5-8A56-A699444A43C3}">
      <dgm:prSet/>
      <dgm:spPr/>
      <dgm:t>
        <a:bodyPr/>
        <a:lstStyle/>
        <a:p>
          <a:endParaRPr lang="ru-RU"/>
        </a:p>
      </dgm:t>
    </dgm:pt>
    <dgm:pt modelId="{37AA4356-441A-4CAD-A3AE-AD83A301868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42F2D-1B4C-4EEC-86CC-ADA0ECA60AA6}" type="parTrans" cxnId="{69B78C3D-2356-410A-A98E-B15E18D1194E}">
      <dgm:prSet/>
      <dgm:spPr/>
      <dgm:t>
        <a:bodyPr/>
        <a:lstStyle/>
        <a:p>
          <a:endParaRPr lang="ru-RU"/>
        </a:p>
      </dgm:t>
    </dgm:pt>
    <dgm:pt modelId="{004CBEBE-32DD-4A05-927D-4D8881372F00}" type="sibTrans" cxnId="{69B78C3D-2356-410A-A98E-B15E18D1194E}">
      <dgm:prSet/>
      <dgm:spPr/>
      <dgm:t>
        <a:bodyPr/>
        <a:lstStyle/>
        <a:p>
          <a:endParaRPr lang="ru-RU"/>
        </a:p>
      </dgm:t>
    </dgm:pt>
    <dgm:pt modelId="{DCCB0CF7-02B4-4477-BA24-FAAF58C0E93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Зарегистрировать в ПФ РФ и ФСС РФ не менее 1 нового рабочего места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44E2F-A8FD-4BA6-9657-EA48A623881E}" type="parTrans" cxnId="{BE4127C4-83E8-4D7C-8CBC-3BA6AE26EFF1}">
      <dgm:prSet/>
      <dgm:spPr/>
      <dgm:t>
        <a:bodyPr/>
        <a:lstStyle/>
        <a:p>
          <a:endParaRPr lang="ru-RU"/>
        </a:p>
      </dgm:t>
    </dgm:pt>
    <dgm:pt modelId="{37C485C9-9200-49E8-825D-887B5C26D3F5}" type="sibTrans" cxnId="{BE4127C4-83E8-4D7C-8CBC-3BA6AE26EFF1}">
      <dgm:prSet/>
      <dgm:spPr/>
      <dgm:t>
        <a:bodyPr/>
        <a:lstStyle/>
        <a:p>
          <a:endParaRPr lang="ru-RU"/>
        </a:p>
      </dgm:t>
    </dgm:pt>
    <dgm:pt modelId="{1F83B110-18DB-42F5-9864-9F3306F6696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 что потратить грант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ED950-2142-4A72-9697-57746AD957F0}" type="parTrans" cxnId="{D322B421-08AF-4A7A-887F-6127EEC67C9C}">
      <dgm:prSet/>
      <dgm:spPr/>
      <dgm:t>
        <a:bodyPr/>
        <a:lstStyle/>
        <a:p>
          <a:endParaRPr lang="ru-RU"/>
        </a:p>
      </dgm:t>
    </dgm:pt>
    <dgm:pt modelId="{C078F049-EFE6-4E31-A99A-0B517FD99981}" type="sibTrans" cxnId="{D322B421-08AF-4A7A-887F-6127EEC67C9C}">
      <dgm:prSet/>
      <dgm:spPr/>
      <dgm:t>
        <a:bodyPr/>
        <a:lstStyle/>
        <a:p>
          <a:endParaRPr lang="ru-RU"/>
        </a:p>
      </dgm:t>
    </dgm:pt>
    <dgm:pt modelId="{27CD4CD7-5346-4BA0-93D6-A2A51028659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земельного участка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BF0CB-CA16-439A-A814-7BE88385C16D}" type="parTrans" cxnId="{3910C5B2-D7E3-45DE-82E7-0CEF19C18D1A}">
      <dgm:prSet/>
      <dgm:spPr/>
      <dgm:t>
        <a:bodyPr/>
        <a:lstStyle/>
        <a:p>
          <a:endParaRPr lang="ru-RU"/>
        </a:p>
      </dgm:t>
    </dgm:pt>
    <dgm:pt modelId="{C89F3A5C-733C-4819-B0EC-9C0A8D260FF1}" type="sibTrans" cxnId="{3910C5B2-D7E3-45DE-82E7-0CEF19C18D1A}">
      <dgm:prSet/>
      <dgm:spPr/>
      <dgm:t>
        <a:bodyPr/>
        <a:lstStyle/>
        <a:p>
          <a:endParaRPr lang="ru-RU"/>
        </a:p>
      </dgm:t>
    </dgm:pt>
    <dgm:pt modelId="{992FC2AB-98A1-448E-A50D-162BE01B8E7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3 млн. руб., но не более 90% затрат  на иные направления</a:t>
          </a:r>
        </a:p>
      </dgm:t>
    </dgm:pt>
    <dgm:pt modelId="{47669396-84DD-493F-B734-B1E8F90BF188}" type="parTrans" cxnId="{A6088EC8-C946-49EC-9085-9B904F3EEA8D}">
      <dgm:prSet/>
      <dgm:spPr/>
      <dgm:t>
        <a:bodyPr/>
        <a:lstStyle/>
        <a:p>
          <a:endParaRPr lang="ru-RU"/>
        </a:p>
      </dgm:t>
    </dgm:pt>
    <dgm:pt modelId="{69FC6C99-D498-4368-A2E2-DFA060F747CC}" type="sibTrans" cxnId="{A6088EC8-C946-49EC-9085-9B904F3EEA8D}">
      <dgm:prSet/>
      <dgm:spPr/>
      <dgm:t>
        <a:bodyPr/>
        <a:lstStyle/>
        <a:p>
          <a:endParaRPr lang="ru-RU"/>
        </a:p>
      </dgm:t>
    </dgm:pt>
    <dgm:pt modelId="{2519D892-8D9A-4583-8CD5-89B7BF1A185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Грант может быть увеличен на 1 млн. руб. в случае передачи в неделимый фонд </a:t>
          </a:r>
          <a:r>
            <a:rPr lang="ru-RU" sz="1200" b="1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от 25% до 50% гранта 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D0BBAACF-22C8-42A8-A8D1-4C755299C9C6}" type="parTrans" cxnId="{4ED9E03E-4B01-4F5E-A288-FA5625365C2C}">
      <dgm:prSet/>
      <dgm:spPr/>
      <dgm:t>
        <a:bodyPr/>
        <a:lstStyle/>
        <a:p>
          <a:endParaRPr lang="ru-RU"/>
        </a:p>
      </dgm:t>
    </dgm:pt>
    <dgm:pt modelId="{474F7007-887A-4451-B14B-4DB088215B82}" type="sibTrans" cxnId="{4ED9E03E-4B01-4F5E-A288-FA5625365C2C}">
      <dgm:prSet/>
      <dgm:spPr/>
      <dgm:t>
        <a:bodyPr/>
        <a:lstStyle/>
        <a:p>
          <a:endParaRPr lang="ru-RU"/>
        </a:p>
      </dgm:t>
    </dgm:pt>
    <dgm:pt modelId="{9F55AC33-C3CA-4F84-AB38-FED973C9CB40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Увеличить объем производства и реализации сельскохозяйственной продукции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8C611C2D-D427-4B12-AB08-6232229D4DB9}" type="parTrans" cxnId="{27368B30-529D-4BA1-A108-FC72D5F4DD81}">
      <dgm:prSet/>
      <dgm:spPr/>
      <dgm:t>
        <a:bodyPr/>
        <a:lstStyle/>
        <a:p>
          <a:endParaRPr lang="ru-RU"/>
        </a:p>
      </dgm:t>
    </dgm:pt>
    <dgm:pt modelId="{08970EB7-E986-4D48-890C-2B85BCEE61DD}" type="sibTrans" cxnId="{27368B30-529D-4BA1-A108-FC72D5F4DD81}">
      <dgm:prSet/>
      <dgm:spPr/>
      <dgm:t>
        <a:bodyPr/>
        <a:lstStyle/>
        <a:p>
          <a:endParaRPr lang="ru-RU"/>
        </a:p>
      </dgm:t>
    </dgm:pt>
    <dgm:pt modelId="{F8B5B2F8-8576-43BD-A51C-56F0D83C108B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Разработка ПСД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53E97DE8-4BF8-4345-B8C9-5BE7A293C041}" type="parTrans" cxnId="{FA5ADCF2-D8B9-424A-89DB-8588EA582B95}">
      <dgm:prSet/>
      <dgm:spPr/>
      <dgm:t>
        <a:bodyPr/>
        <a:lstStyle/>
        <a:p>
          <a:endParaRPr lang="ru-RU"/>
        </a:p>
      </dgm:t>
    </dgm:pt>
    <dgm:pt modelId="{B5B03750-9B3D-4E67-BA91-4219FFBA4BFD}" type="sibTrans" cxnId="{FA5ADCF2-D8B9-424A-89DB-8588EA582B95}">
      <dgm:prSet/>
      <dgm:spPr/>
      <dgm:t>
        <a:bodyPr/>
        <a:lstStyle/>
        <a:p>
          <a:endParaRPr lang="ru-RU"/>
        </a:p>
      </dgm:t>
    </dgm:pt>
    <dgm:pt modelId="{32BB5344-3D03-4A05-B00C-131E39E5292C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Приобретение, строительство, модернизация, ремонт производственных и складских объектов 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D0AF6B38-E366-41DB-AC97-AB41EE525B2C}" type="parTrans" cxnId="{6FF2CD9C-4FF9-4692-B527-8958D87DA3D1}">
      <dgm:prSet/>
      <dgm:spPr/>
      <dgm:t>
        <a:bodyPr/>
        <a:lstStyle/>
        <a:p>
          <a:endParaRPr lang="ru-RU"/>
        </a:p>
      </dgm:t>
    </dgm:pt>
    <dgm:pt modelId="{9D274D5E-CCAE-4D6C-93FA-63E5ED4A9EFD}" type="sibTrans" cxnId="{6FF2CD9C-4FF9-4692-B527-8958D87DA3D1}">
      <dgm:prSet/>
      <dgm:spPr/>
      <dgm:t>
        <a:bodyPr/>
        <a:lstStyle/>
        <a:p>
          <a:endParaRPr lang="ru-RU"/>
        </a:p>
      </dgm:t>
    </dgm:pt>
    <dgm:pt modelId="{2D208EC2-5A5D-4952-B345-DBC690C24727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оборудования, сельхозтехники, спецтранспорта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34294C88-7EEB-42F4-B84D-6DB825F9E876}" type="parTrans" cxnId="{009358C3-DEF1-499D-BCAE-87AF8D7C591B}">
      <dgm:prSet/>
      <dgm:spPr/>
      <dgm:t>
        <a:bodyPr/>
        <a:lstStyle/>
        <a:p>
          <a:endParaRPr lang="ru-RU"/>
        </a:p>
      </dgm:t>
    </dgm:pt>
    <dgm:pt modelId="{AEF0EF95-37BA-4AFA-A6FD-01821922C4C9}" type="sibTrans" cxnId="{009358C3-DEF1-499D-BCAE-87AF8D7C591B}">
      <dgm:prSet/>
      <dgm:spPr/>
      <dgm:t>
        <a:bodyPr/>
        <a:lstStyle/>
        <a:p>
          <a:endParaRPr lang="ru-RU"/>
        </a:p>
      </dgm:t>
    </dgm:pt>
    <dgm:pt modelId="{0869C984-5F42-471A-9BE9-87A107224EF4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источников электро-, газо-, водоснабжения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A6A84F0A-DA8C-4DFE-91C5-CBDA4C17AE52}" type="parTrans" cxnId="{B1D9F8C9-4269-4DD9-B650-2FE781BFD197}">
      <dgm:prSet/>
      <dgm:spPr/>
      <dgm:t>
        <a:bodyPr/>
        <a:lstStyle/>
        <a:p>
          <a:endParaRPr lang="ru-RU"/>
        </a:p>
      </dgm:t>
    </dgm:pt>
    <dgm:pt modelId="{9EF71FDA-2E5A-4D2E-A773-4CE33BA81AD6}" type="sibTrans" cxnId="{B1D9F8C9-4269-4DD9-B650-2FE781BFD197}">
      <dgm:prSet/>
      <dgm:spPr/>
      <dgm:t>
        <a:bodyPr/>
        <a:lstStyle/>
        <a:p>
          <a:endParaRPr lang="ru-RU"/>
        </a:p>
      </dgm:t>
    </dgm:pt>
    <dgm:pt modelId="{EB1825F8-BBBE-4BF9-838A-42BADD41366E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с/х животных и посадочного материала</a:t>
          </a:r>
          <a:endParaRPr lang="ru-RU" sz="1200" b="1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488FDF19-B346-46BB-93F7-28A64D12C23A}" type="parTrans" cxnId="{8B5BAA31-8842-4000-B879-006EC91A238D}">
      <dgm:prSet/>
      <dgm:spPr/>
      <dgm:t>
        <a:bodyPr/>
        <a:lstStyle/>
        <a:p>
          <a:endParaRPr lang="ru-RU"/>
        </a:p>
      </dgm:t>
    </dgm:pt>
    <dgm:pt modelId="{2974703E-8CA3-40E2-A642-BFB9D1F8D4A8}" type="sibTrans" cxnId="{8B5BAA31-8842-4000-B879-006EC91A238D}">
      <dgm:prSet/>
      <dgm:spPr/>
      <dgm:t>
        <a:bodyPr/>
        <a:lstStyle/>
        <a:p>
          <a:endParaRPr lang="ru-RU"/>
        </a:p>
      </dgm:t>
    </dgm:pt>
    <dgm:pt modelId="{313542BF-6E88-4CE8-9D43-779B9EF5C0A5}" type="pres">
      <dgm:prSet presAssocID="{80CDAEE6-1F9A-4EC4-87A3-9A12A5665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D6D8E-EE1A-499F-AE93-1DE7D7254DF6}" type="pres">
      <dgm:prSet presAssocID="{D5C2B6D7-FE00-4A67-8D28-EC99524F4171}" presName="linNode" presStyleCnt="0"/>
      <dgm:spPr/>
    </dgm:pt>
    <dgm:pt modelId="{C4AB7AFC-E84C-4A5E-817B-7B27CF98D50E}" type="pres">
      <dgm:prSet presAssocID="{D5C2B6D7-FE00-4A67-8D28-EC99524F4171}" presName="parentText" presStyleLbl="node1" presStyleIdx="0" presStyleCnt="4" custScaleX="77283" custScaleY="98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8BF85-19B0-48E2-A43F-2688893032CE}" type="pres">
      <dgm:prSet presAssocID="{D5C2B6D7-FE00-4A67-8D28-EC99524F4171}" presName="descendantText" presStyleLbl="alignAccFollowNode1" presStyleIdx="0" presStyleCnt="4" custScaleX="127953" custScaleY="128251" custLinFactNeighborX="711" custLinFactNeighborY="-1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A5822C-2B05-4A5A-A348-7B6621E5D226}" type="pres">
      <dgm:prSet presAssocID="{8C5337BE-A5C5-40E0-9A0C-6ED3C1969CD9}" presName="sp" presStyleCnt="0"/>
      <dgm:spPr/>
    </dgm:pt>
    <dgm:pt modelId="{8FE6218A-5D2F-42CF-BAAF-5448ACBC1F09}" type="pres">
      <dgm:prSet presAssocID="{1E4B5395-A6F4-408B-B2D1-BAF2DF2DC19D}" presName="linNode" presStyleCnt="0"/>
      <dgm:spPr/>
    </dgm:pt>
    <dgm:pt modelId="{77D8C0BA-A80D-4A55-9742-6965E144949B}" type="pres">
      <dgm:prSet presAssocID="{1E4B5395-A6F4-408B-B2D1-BAF2DF2DC19D}" presName="parentText" presStyleLbl="node1" presStyleIdx="1" presStyleCnt="4" custScaleX="77532" custScaleY="98074" custLinFactNeighborX="-719" custLinFactNeighborY="4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CC720-32C8-4B20-A2A9-D1C0BF123825}" type="pres">
      <dgm:prSet presAssocID="{1E4B5395-A6F4-408B-B2D1-BAF2DF2DC19D}" presName="descendantText" presStyleLbl="alignAccFollowNode1" presStyleIdx="1" presStyleCnt="4" custScaleX="128335" custScaleY="1240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2456124-78AC-4049-8DBA-100AD0EBD0AB}" type="pres">
      <dgm:prSet presAssocID="{A0AC44FF-3769-40A7-A32D-496385EB83F1}" presName="sp" presStyleCnt="0"/>
      <dgm:spPr/>
    </dgm:pt>
    <dgm:pt modelId="{E7AACE7F-D343-4077-9608-7F1173C2F0A0}" type="pres">
      <dgm:prSet presAssocID="{37AA4356-441A-4CAD-A3AE-AD83A3018688}" presName="linNode" presStyleCnt="0"/>
      <dgm:spPr/>
    </dgm:pt>
    <dgm:pt modelId="{2AB201F2-28B3-4022-A0CD-CDCC048DC200}" type="pres">
      <dgm:prSet presAssocID="{37AA4356-441A-4CAD-A3AE-AD83A3018688}" presName="parentText" presStyleLbl="node1" presStyleIdx="2" presStyleCnt="4" custScaleX="78803" custScaleY="97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E25ED-1F0F-4D5C-A9B2-2C7D5912E409}" type="pres">
      <dgm:prSet presAssocID="{37AA4356-441A-4CAD-A3AE-AD83A3018688}" presName="descendantText" presStyleLbl="alignAccFollowNode1" presStyleIdx="2" presStyleCnt="4" custScaleX="130449" custScaleY="121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12F820-24D3-47F3-9DBE-8F57777771AC}" type="pres">
      <dgm:prSet presAssocID="{004CBEBE-32DD-4A05-927D-4D8881372F00}" presName="sp" presStyleCnt="0"/>
      <dgm:spPr/>
    </dgm:pt>
    <dgm:pt modelId="{AFA8DB2E-B205-4466-9FF2-AB32CC91D775}" type="pres">
      <dgm:prSet presAssocID="{1F83B110-18DB-42F5-9864-9F3306F6696C}" presName="linNode" presStyleCnt="0"/>
      <dgm:spPr/>
    </dgm:pt>
    <dgm:pt modelId="{8D551C2B-706B-4803-B465-195B0838A546}" type="pres">
      <dgm:prSet presAssocID="{1F83B110-18DB-42F5-9864-9F3306F6696C}" presName="parentText" presStyleLbl="node1" presStyleIdx="3" presStyleCnt="4" custScaleX="76729" custScaleY="144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2CC4E-9777-4B66-A34F-40F04A967C5C}" type="pres">
      <dgm:prSet presAssocID="{1F83B110-18DB-42F5-9864-9F3306F6696C}" presName="descendantText" presStyleLbl="alignAccFollowNode1" presStyleIdx="3" presStyleCnt="4" custScaleX="127646" custScaleY="1816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2A34E18-33A2-4D21-A50A-481D22411743}" srcId="{80CDAEE6-1F9A-4EC4-87A3-9A12A56655DA}" destId="{1E4B5395-A6F4-408B-B2D1-BAF2DF2DC19D}" srcOrd="1" destOrd="0" parTransId="{A363330F-A074-4E6C-A219-D1957D6CEA8C}" sibTransId="{A0AC44FF-3769-40A7-A32D-496385EB83F1}"/>
    <dgm:cxn modelId="{41BE69F6-D59D-4775-A5D7-8C6E64219402}" srcId="{D5C2B6D7-FE00-4A67-8D28-EC99524F4171}" destId="{39479CC6-AA92-4DED-BE3A-4D5A899AF017}" srcOrd="0" destOrd="0" parTransId="{5343A6FD-A14B-479B-9F37-DA3320F55D44}" sibTransId="{9B10D471-7671-4EF8-9957-E784BBB5341D}"/>
    <dgm:cxn modelId="{69B78C3D-2356-410A-A98E-B15E18D1194E}" srcId="{80CDAEE6-1F9A-4EC4-87A3-9A12A56655DA}" destId="{37AA4356-441A-4CAD-A3AE-AD83A3018688}" srcOrd="2" destOrd="0" parTransId="{F4042F2D-1B4C-4EEC-86CC-ADA0ECA60AA6}" sibTransId="{004CBEBE-32DD-4A05-927D-4D8881372F00}"/>
    <dgm:cxn modelId="{8C28D285-72DE-437F-BD00-F744D3464577}" type="presOf" srcId="{1E4B5395-A6F4-408B-B2D1-BAF2DF2DC19D}" destId="{77D8C0BA-A80D-4A55-9742-6965E144949B}" srcOrd="0" destOrd="0" presId="urn:microsoft.com/office/officeart/2005/8/layout/vList5"/>
    <dgm:cxn modelId="{BE4127C4-83E8-4D7C-8CBC-3BA6AE26EFF1}" srcId="{37AA4356-441A-4CAD-A3AE-AD83A3018688}" destId="{DCCB0CF7-02B4-4477-BA24-FAAF58C0E936}" srcOrd="0" destOrd="0" parTransId="{2D544E2F-A8FD-4BA6-9657-EA48A623881E}" sibTransId="{37C485C9-9200-49E8-825D-887B5C26D3F5}"/>
    <dgm:cxn modelId="{87E69F4B-19C6-4FAE-85D9-44A9535FBB9F}" type="presOf" srcId="{0869C984-5F42-471A-9BE9-87A107224EF4}" destId="{DC72CC4E-9777-4B66-A34F-40F04A967C5C}" srcOrd="0" destOrd="4" presId="urn:microsoft.com/office/officeart/2005/8/layout/vList5"/>
    <dgm:cxn modelId="{A04E1A9E-B8F9-49DE-AF2D-76147563AF7B}" type="presOf" srcId="{F8B5B2F8-8576-43BD-A51C-56F0D83C108B}" destId="{DC72CC4E-9777-4B66-A34F-40F04A967C5C}" srcOrd="0" destOrd="1" presId="urn:microsoft.com/office/officeart/2005/8/layout/vList5"/>
    <dgm:cxn modelId="{256A0D6D-78A6-4E83-B0A2-27C08003EE9F}" type="presOf" srcId="{2D208EC2-5A5D-4952-B345-DBC690C24727}" destId="{DC72CC4E-9777-4B66-A34F-40F04A967C5C}" srcOrd="0" destOrd="3" presId="urn:microsoft.com/office/officeart/2005/8/layout/vList5"/>
    <dgm:cxn modelId="{6CC06809-D40F-4FF9-BEE4-0C120BEB7D64}" type="presOf" srcId="{37AA4356-441A-4CAD-A3AE-AD83A3018688}" destId="{2AB201F2-28B3-4022-A0CD-CDCC048DC200}" srcOrd="0" destOrd="0" presId="urn:microsoft.com/office/officeart/2005/8/layout/vList5"/>
    <dgm:cxn modelId="{009358C3-DEF1-499D-BCAE-87AF8D7C591B}" srcId="{1F83B110-18DB-42F5-9864-9F3306F6696C}" destId="{2D208EC2-5A5D-4952-B345-DBC690C24727}" srcOrd="3" destOrd="0" parTransId="{34294C88-7EEB-42F4-B84D-6DB825F9E876}" sibTransId="{AEF0EF95-37BA-4AFA-A6FD-01821922C4C9}"/>
    <dgm:cxn modelId="{DDDC12E8-57E8-4DC5-880F-E8E4B51AA7F9}" type="presOf" srcId="{39479CC6-AA92-4DED-BE3A-4D5A899AF017}" destId="{6AD8BF85-19B0-48E2-A43F-2688893032CE}" srcOrd="0" destOrd="0" presId="urn:microsoft.com/office/officeart/2005/8/layout/vList5"/>
    <dgm:cxn modelId="{B1D9F8C9-4269-4DD9-B650-2FE781BFD197}" srcId="{1F83B110-18DB-42F5-9864-9F3306F6696C}" destId="{0869C984-5F42-471A-9BE9-87A107224EF4}" srcOrd="4" destOrd="0" parTransId="{A6A84F0A-DA8C-4DFE-91C5-CBDA4C17AE52}" sibTransId="{9EF71FDA-2E5A-4D2E-A773-4CE33BA81AD6}"/>
    <dgm:cxn modelId="{4ED9E03E-4B01-4F5E-A288-FA5625365C2C}" srcId="{1E4B5395-A6F4-408B-B2D1-BAF2DF2DC19D}" destId="{2519D892-8D9A-4583-8CD5-89B7BF1A1850}" srcOrd="2" destOrd="0" parTransId="{D0BBAACF-22C8-42A8-A8D1-4C755299C9C6}" sibTransId="{474F7007-887A-4451-B14B-4DB088215B82}"/>
    <dgm:cxn modelId="{401055B1-D457-4F69-B271-346FF267FF6C}" type="presOf" srcId="{9F55AC33-C3CA-4F84-AB38-FED973C9CB40}" destId="{D8CE25ED-1F0F-4D5C-A9B2-2C7D5912E409}" srcOrd="0" destOrd="1" presId="urn:microsoft.com/office/officeart/2005/8/layout/vList5"/>
    <dgm:cxn modelId="{6FF2CD9C-4FF9-4692-B527-8958D87DA3D1}" srcId="{1F83B110-18DB-42F5-9864-9F3306F6696C}" destId="{32BB5344-3D03-4A05-B00C-131E39E5292C}" srcOrd="2" destOrd="0" parTransId="{D0AF6B38-E366-41DB-AC97-AB41EE525B2C}" sibTransId="{9D274D5E-CCAE-4D6C-93FA-63E5ED4A9EFD}"/>
    <dgm:cxn modelId="{36D07C89-A598-4E58-AB61-0E876E212A13}" type="presOf" srcId="{32BB5344-3D03-4A05-B00C-131E39E5292C}" destId="{DC72CC4E-9777-4B66-A34F-40F04A967C5C}" srcOrd="0" destOrd="2" presId="urn:microsoft.com/office/officeart/2005/8/layout/vList5"/>
    <dgm:cxn modelId="{133DD0A5-7E59-4EA2-8400-AB63AA03137D}" type="presOf" srcId="{27CD4CD7-5346-4BA0-93D6-A2A510286595}" destId="{DC72CC4E-9777-4B66-A34F-40F04A967C5C}" srcOrd="0" destOrd="0" presId="urn:microsoft.com/office/officeart/2005/8/layout/vList5"/>
    <dgm:cxn modelId="{7B541F07-6E60-41E1-922E-E7A3766E779F}" type="presOf" srcId="{992FC2AB-98A1-448E-A50D-162BE01B8E7F}" destId="{3CFCC720-32C8-4B20-A2A9-D1C0BF123825}" srcOrd="0" destOrd="1" presId="urn:microsoft.com/office/officeart/2005/8/layout/vList5"/>
    <dgm:cxn modelId="{D5ABB8D5-A406-46A5-8A56-A699444A43C3}" srcId="{1E4B5395-A6F4-408B-B2D1-BAF2DF2DC19D}" destId="{32A747D6-8F97-4C53-9FB8-83493D558C5D}" srcOrd="0" destOrd="0" parTransId="{61B4F336-94E1-4BD5-BD3C-DB3E8F8A224C}" sibTransId="{0DCD67A3-604F-459A-8948-BFE1D6745493}"/>
    <dgm:cxn modelId="{9F1525E8-C55D-41DF-B269-C0209C77C610}" type="presOf" srcId="{D5C2B6D7-FE00-4A67-8D28-EC99524F4171}" destId="{C4AB7AFC-E84C-4A5E-817B-7B27CF98D50E}" srcOrd="0" destOrd="0" presId="urn:microsoft.com/office/officeart/2005/8/layout/vList5"/>
    <dgm:cxn modelId="{3910C5B2-D7E3-45DE-82E7-0CEF19C18D1A}" srcId="{1F83B110-18DB-42F5-9864-9F3306F6696C}" destId="{27CD4CD7-5346-4BA0-93D6-A2A510286595}" srcOrd="0" destOrd="0" parTransId="{250BF0CB-CA16-439A-A814-7BE88385C16D}" sibTransId="{C89F3A5C-733C-4819-B0EC-9C0A8D260FF1}"/>
    <dgm:cxn modelId="{3BD69C85-9CD9-4D9A-AE1C-C69D61C8531D}" type="presOf" srcId="{EB1825F8-BBBE-4BF9-838A-42BADD41366E}" destId="{DC72CC4E-9777-4B66-A34F-40F04A967C5C}" srcOrd="0" destOrd="5" presId="urn:microsoft.com/office/officeart/2005/8/layout/vList5"/>
    <dgm:cxn modelId="{D322B421-08AF-4A7A-887F-6127EEC67C9C}" srcId="{80CDAEE6-1F9A-4EC4-87A3-9A12A56655DA}" destId="{1F83B110-18DB-42F5-9864-9F3306F6696C}" srcOrd="3" destOrd="0" parTransId="{4C2ED950-2142-4A72-9697-57746AD957F0}" sibTransId="{C078F049-EFE6-4E31-A99A-0B517FD99981}"/>
    <dgm:cxn modelId="{3BD1E28A-B504-419F-8039-7787FC39B9DD}" type="presOf" srcId="{80CDAEE6-1F9A-4EC4-87A3-9A12A56655DA}" destId="{313542BF-6E88-4CE8-9D43-779B9EF5C0A5}" srcOrd="0" destOrd="0" presId="urn:microsoft.com/office/officeart/2005/8/layout/vList5"/>
    <dgm:cxn modelId="{8B5BAA31-8842-4000-B879-006EC91A238D}" srcId="{1F83B110-18DB-42F5-9864-9F3306F6696C}" destId="{EB1825F8-BBBE-4BF9-838A-42BADD41366E}" srcOrd="5" destOrd="0" parTransId="{488FDF19-B346-46BB-93F7-28A64D12C23A}" sibTransId="{2974703E-8CA3-40E2-A642-BFB9D1F8D4A8}"/>
    <dgm:cxn modelId="{A6088EC8-C946-49EC-9085-9B904F3EEA8D}" srcId="{1E4B5395-A6F4-408B-B2D1-BAF2DF2DC19D}" destId="{992FC2AB-98A1-448E-A50D-162BE01B8E7F}" srcOrd="1" destOrd="0" parTransId="{47669396-84DD-493F-B734-B1E8F90BF188}" sibTransId="{69FC6C99-D498-4368-A2E2-DFA060F747CC}"/>
    <dgm:cxn modelId="{71F2E284-3BD2-48E8-A743-1B18005396E6}" type="presOf" srcId="{2519D892-8D9A-4583-8CD5-89B7BF1A1850}" destId="{3CFCC720-32C8-4B20-A2A9-D1C0BF123825}" srcOrd="0" destOrd="2" presId="urn:microsoft.com/office/officeart/2005/8/layout/vList5"/>
    <dgm:cxn modelId="{27368B30-529D-4BA1-A108-FC72D5F4DD81}" srcId="{37AA4356-441A-4CAD-A3AE-AD83A3018688}" destId="{9F55AC33-C3CA-4F84-AB38-FED973C9CB40}" srcOrd="1" destOrd="0" parTransId="{8C611C2D-D427-4B12-AB08-6232229D4DB9}" sibTransId="{08970EB7-E986-4D48-890C-2B85BCEE61DD}"/>
    <dgm:cxn modelId="{E104669A-67D9-4F92-B7F6-0EC4FB355341}" type="presOf" srcId="{DCCB0CF7-02B4-4477-BA24-FAAF58C0E936}" destId="{D8CE25ED-1F0F-4D5C-A9B2-2C7D5912E409}" srcOrd="0" destOrd="0" presId="urn:microsoft.com/office/officeart/2005/8/layout/vList5"/>
    <dgm:cxn modelId="{FA5ADCF2-D8B9-424A-89DB-8588EA582B95}" srcId="{1F83B110-18DB-42F5-9864-9F3306F6696C}" destId="{F8B5B2F8-8576-43BD-A51C-56F0D83C108B}" srcOrd="1" destOrd="0" parTransId="{53E97DE8-4BF8-4345-B8C9-5BE7A293C041}" sibTransId="{B5B03750-9B3D-4E67-BA91-4219FFBA4BFD}"/>
    <dgm:cxn modelId="{98B3DC00-BDC6-4B3D-B58A-655949E16EDB}" srcId="{80CDAEE6-1F9A-4EC4-87A3-9A12A56655DA}" destId="{D5C2B6D7-FE00-4A67-8D28-EC99524F4171}" srcOrd="0" destOrd="0" parTransId="{956401C4-C42F-4980-91DD-C1DDAEB4ECCE}" sibTransId="{8C5337BE-A5C5-40E0-9A0C-6ED3C1969CD9}"/>
    <dgm:cxn modelId="{D7471669-7E07-4B4D-88F7-E52BC1737A80}" type="presOf" srcId="{32A747D6-8F97-4C53-9FB8-83493D558C5D}" destId="{3CFCC720-32C8-4B20-A2A9-D1C0BF123825}" srcOrd="0" destOrd="0" presId="urn:microsoft.com/office/officeart/2005/8/layout/vList5"/>
    <dgm:cxn modelId="{611388D0-6B7A-4975-A3C2-44BA902BCAAD}" type="presOf" srcId="{1F83B110-18DB-42F5-9864-9F3306F6696C}" destId="{8D551C2B-706B-4803-B465-195B0838A546}" srcOrd="0" destOrd="0" presId="urn:microsoft.com/office/officeart/2005/8/layout/vList5"/>
    <dgm:cxn modelId="{5FC44CF9-29DF-4B0F-83AB-8C2B900703FE}" type="presParOf" srcId="{313542BF-6E88-4CE8-9D43-779B9EF5C0A5}" destId="{EA4D6D8E-EE1A-499F-AE93-1DE7D7254DF6}" srcOrd="0" destOrd="0" presId="urn:microsoft.com/office/officeart/2005/8/layout/vList5"/>
    <dgm:cxn modelId="{945CC8BC-3282-403C-8FF3-B74F9E246053}" type="presParOf" srcId="{EA4D6D8E-EE1A-499F-AE93-1DE7D7254DF6}" destId="{C4AB7AFC-E84C-4A5E-817B-7B27CF98D50E}" srcOrd="0" destOrd="0" presId="urn:microsoft.com/office/officeart/2005/8/layout/vList5"/>
    <dgm:cxn modelId="{8E16E3CF-3B71-4C1E-B897-EF43B7E38002}" type="presParOf" srcId="{EA4D6D8E-EE1A-499F-AE93-1DE7D7254DF6}" destId="{6AD8BF85-19B0-48E2-A43F-2688893032CE}" srcOrd="1" destOrd="0" presId="urn:microsoft.com/office/officeart/2005/8/layout/vList5"/>
    <dgm:cxn modelId="{26F189B1-4635-4254-80C3-95CD7F47863C}" type="presParOf" srcId="{313542BF-6E88-4CE8-9D43-779B9EF5C0A5}" destId="{F9A5822C-2B05-4A5A-A348-7B6621E5D226}" srcOrd="1" destOrd="0" presId="urn:microsoft.com/office/officeart/2005/8/layout/vList5"/>
    <dgm:cxn modelId="{C63E1844-EF24-44F6-9910-509087E42B91}" type="presParOf" srcId="{313542BF-6E88-4CE8-9D43-779B9EF5C0A5}" destId="{8FE6218A-5D2F-42CF-BAAF-5448ACBC1F09}" srcOrd="2" destOrd="0" presId="urn:microsoft.com/office/officeart/2005/8/layout/vList5"/>
    <dgm:cxn modelId="{5D3F399A-2691-4794-A3F8-9CFAF32981FC}" type="presParOf" srcId="{8FE6218A-5D2F-42CF-BAAF-5448ACBC1F09}" destId="{77D8C0BA-A80D-4A55-9742-6965E144949B}" srcOrd="0" destOrd="0" presId="urn:microsoft.com/office/officeart/2005/8/layout/vList5"/>
    <dgm:cxn modelId="{48D9002D-8223-409F-AF40-C6831FAFBFFC}" type="presParOf" srcId="{8FE6218A-5D2F-42CF-BAAF-5448ACBC1F09}" destId="{3CFCC720-32C8-4B20-A2A9-D1C0BF123825}" srcOrd="1" destOrd="0" presId="urn:microsoft.com/office/officeart/2005/8/layout/vList5"/>
    <dgm:cxn modelId="{4E2B9282-2418-4EC2-9C2C-E5E5C989CCBE}" type="presParOf" srcId="{313542BF-6E88-4CE8-9D43-779B9EF5C0A5}" destId="{B2456124-78AC-4049-8DBA-100AD0EBD0AB}" srcOrd="3" destOrd="0" presId="urn:microsoft.com/office/officeart/2005/8/layout/vList5"/>
    <dgm:cxn modelId="{821BC1D5-F411-4817-9989-9FE09CA97E64}" type="presParOf" srcId="{313542BF-6E88-4CE8-9D43-779B9EF5C0A5}" destId="{E7AACE7F-D343-4077-9608-7F1173C2F0A0}" srcOrd="4" destOrd="0" presId="urn:microsoft.com/office/officeart/2005/8/layout/vList5"/>
    <dgm:cxn modelId="{152E0DE8-AD0C-4256-850A-FADEF49DF902}" type="presParOf" srcId="{E7AACE7F-D343-4077-9608-7F1173C2F0A0}" destId="{2AB201F2-28B3-4022-A0CD-CDCC048DC200}" srcOrd="0" destOrd="0" presId="urn:microsoft.com/office/officeart/2005/8/layout/vList5"/>
    <dgm:cxn modelId="{868E6BA8-31EE-4C47-B6E5-6A7B653B4FB3}" type="presParOf" srcId="{E7AACE7F-D343-4077-9608-7F1173C2F0A0}" destId="{D8CE25ED-1F0F-4D5C-A9B2-2C7D5912E409}" srcOrd="1" destOrd="0" presId="urn:microsoft.com/office/officeart/2005/8/layout/vList5"/>
    <dgm:cxn modelId="{78578EB7-2439-45BF-AA2B-845AE4DC2A6D}" type="presParOf" srcId="{313542BF-6E88-4CE8-9D43-779B9EF5C0A5}" destId="{6412F820-24D3-47F3-9DBE-8F57777771AC}" srcOrd="5" destOrd="0" presId="urn:microsoft.com/office/officeart/2005/8/layout/vList5"/>
    <dgm:cxn modelId="{8E6A54BB-8CB2-47A8-9A44-681249CE927E}" type="presParOf" srcId="{313542BF-6E88-4CE8-9D43-779B9EF5C0A5}" destId="{AFA8DB2E-B205-4466-9FF2-AB32CC91D775}" srcOrd="6" destOrd="0" presId="urn:microsoft.com/office/officeart/2005/8/layout/vList5"/>
    <dgm:cxn modelId="{83D9B349-DD19-404F-9A52-B704CFAA430A}" type="presParOf" srcId="{AFA8DB2E-B205-4466-9FF2-AB32CC91D775}" destId="{8D551C2B-706B-4803-B465-195B0838A546}" srcOrd="0" destOrd="0" presId="urn:microsoft.com/office/officeart/2005/8/layout/vList5"/>
    <dgm:cxn modelId="{206E2DF6-F354-4A25-B5D7-A04834887400}" type="presParOf" srcId="{AFA8DB2E-B205-4466-9FF2-AB32CC91D775}" destId="{DC72CC4E-9777-4B66-A34F-40F04A967C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DAEE6-1F9A-4EC4-87A3-9A12A56655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2B6D7-FE00-4A67-8D28-EC99524F41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субсидии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401C4-C42F-4980-91DD-C1DDAEB4ECCE}" type="parTrans" cxnId="{98B3DC00-BDC6-4B3D-B58A-655949E16EDB}">
      <dgm:prSet/>
      <dgm:spPr/>
      <dgm:t>
        <a:bodyPr/>
        <a:lstStyle/>
        <a:p>
          <a:endParaRPr lang="ru-RU"/>
        </a:p>
      </dgm:t>
    </dgm:pt>
    <dgm:pt modelId="{8C5337BE-A5C5-40E0-9A0C-6ED3C1969CD9}" type="sibTrans" cxnId="{98B3DC00-BDC6-4B3D-B58A-655949E16EDB}">
      <dgm:prSet/>
      <dgm:spPr/>
      <dgm:t>
        <a:bodyPr/>
        <a:lstStyle/>
        <a:p>
          <a:endParaRPr lang="ru-RU"/>
        </a:p>
      </dgm:t>
    </dgm:pt>
    <dgm:pt modelId="{39479CC6-AA92-4DED-BE3A-4D5A899AF01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7400"/>
          </a:solidFill>
        </a:ln>
      </dgm:spPr>
      <dgm:t>
        <a:bodyPr/>
        <a:lstStyle/>
        <a:p>
          <a:pPr algn="l"/>
          <a:r>
            <a:rPr lang="ru-RU" sz="1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Сельскохозяйственный потребительский кооператив, зарегистрированный на сельской территории ЛО и объединяющий не менее 5 ЛПХ и/или 3 иных </a:t>
          </a:r>
          <a:r>
            <a:rPr lang="ru-RU" sz="1200" b="1" dirty="0" err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сельхозтоваропроизводителей</a:t>
          </a:r>
          <a:r>
            <a:rPr lang="ru-RU" sz="1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3A6FD-A14B-479B-9F37-DA3320F55D44}" type="parTrans" cxnId="{41BE69F6-D59D-4775-A5D7-8C6E64219402}">
      <dgm:prSet/>
      <dgm:spPr/>
      <dgm:t>
        <a:bodyPr/>
        <a:lstStyle/>
        <a:p>
          <a:endParaRPr lang="ru-RU"/>
        </a:p>
      </dgm:t>
    </dgm:pt>
    <dgm:pt modelId="{9B10D471-7671-4EF8-9957-E784BBB5341D}" type="sibTrans" cxnId="{41BE69F6-D59D-4775-A5D7-8C6E64219402}">
      <dgm:prSet/>
      <dgm:spPr/>
      <dgm:t>
        <a:bodyPr/>
        <a:lstStyle/>
        <a:p>
          <a:endParaRPr lang="ru-RU"/>
        </a:p>
      </dgm:t>
    </dgm:pt>
    <dgm:pt modelId="{1E4B5395-A6F4-408B-B2D1-BAF2DF2DC19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 субсидии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3330F-A074-4E6C-A219-D1957D6CEA8C}" type="parTrans" cxnId="{92A34E18-33A2-4D21-A50A-481D22411743}">
      <dgm:prSet/>
      <dgm:spPr/>
      <dgm:t>
        <a:bodyPr/>
        <a:lstStyle/>
        <a:p>
          <a:endParaRPr lang="ru-RU"/>
        </a:p>
      </dgm:t>
    </dgm:pt>
    <dgm:pt modelId="{A0AC44FF-3769-40A7-A32D-496385EB83F1}" type="sibTrans" cxnId="{92A34E18-33A2-4D21-A50A-481D22411743}">
      <dgm:prSet/>
      <dgm:spPr/>
      <dgm:t>
        <a:bodyPr/>
        <a:lstStyle/>
        <a:p>
          <a:endParaRPr lang="ru-RU"/>
        </a:p>
      </dgm:t>
    </dgm:pt>
    <dgm:pt modelId="{32A747D6-8F97-4C53-9FB8-83493D558C5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ru-RU" sz="1200" b="1" dirty="0" smtClean="0">
              <a:solidFill>
                <a:srgbClr val="006C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10 млн. руб., но не более 50% затрат 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приобретением сельхозтехники, оборудования для переработки сельхозпродукции и мобильных торговых объектов для оказания услуг членам </a:t>
          </a:r>
          <a:r>
            <a:rPr lang="ru-RU" sz="1100" b="1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4F336-94E1-4BD5-BD3C-DB3E8F8A224C}" type="parTrans" cxnId="{D5ABB8D5-A406-46A5-8A56-A699444A43C3}">
      <dgm:prSet/>
      <dgm:spPr/>
      <dgm:t>
        <a:bodyPr/>
        <a:lstStyle/>
        <a:p>
          <a:endParaRPr lang="ru-RU"/>
        </a:p>
      </dgm:t>
    </dgm:pt>
    <dgm:pt modelId="{0DCD67A3-604F-459A-8948-BFE1D6745493}" type="sibTrans" cxnId="{D5ABB8D5-A406-46A5-8A56-A699444A43C3}">
      <dgm:prSet/>
      <dgm:spPr/>
      <dgm:t>
        <a:bodyPr/>
        <a:lstStyle/>
        <a:p>
          <a:endParaRPr lang="ru-RU"/>
        </a:p>
      </dgm:t>
    </dgm:pt>
    <dgm:pt modelId="{37AA4356-441A-4CAD-A3AE-AD83A301868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42F2D-1B4C-4EEC-86CC-ADA0ECA60AA6}" type="parTrans" cxnId="{69B78C3D-2356-410A-A98E-B15E18D1194E}">
      <dgm:prSet/>
      <dgm:spPr/>
      <dgm:t>
        <a:bodyPr/>
        <a:lstStyle/>
        <a:p>
          <a:endParaRPr lang="ru-RU"/>
        </a:p>
      </dgm:t>
    </dgm:pt>
    <dgm:pt modelId="{004CBEBE-32DD-4A05-927D-4D8881372F00}" type="sibTrans" cxnId="{69B78C3D-2356-410A-A98E-B15E18D1194E}">
      <dgm:prSet/>
      <dgm:spPr/>
      <dgm:t>
        <a:bodyPr/>
        <a:lstStyle/>
        <a:p>
          <a:endParaRPr lang="ru-RU"/>
        </a:p>
      </dgm:t>
    </dgm:pt>
    <dgm:pt modelId="{DCCB0CF7-02B4-4477-BA24-FAAF58C0E93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Увеличение количества новых членов </a:t>
          </a:r>
          <a:r>
            <a:rPr lang="ru-RU" sz="1200" b="1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44E2F-A8FD-4BA6-9657-EA48A623881E}" type="parTrans" cxnId="{BE4127C4-83E8-4D7C-8CBC-3BA6AE26EFF1}">
      <dgm:prSet/>
      <dgm:spPr/>
      <dgm:t>
        <a:bodyPr/>
        <a:lstStyle/>
        <a:p>
          <a:endParaRPr lang="ru-RU"/>
        </a:p>
      </dgm:t>
    </dgm:pt>
    <dgm:pt modelId="{37C485C9-9200-49E8-825D-887B5C26D3F5}" type="sibTrans" cxnId="{BE4127C4-83E8-4D7C-8CBC-3BA6AE26EFF1}">
      <dgm:prSet/>
      <dgm:spPr/>
      <dgm:t>
        <a:bodyPr/>
        <a:lstStyle/>
        <a:p>
          <a:endParaRPr lang="ru-RU"/>
        </a:p>
      </dgm:t>
    </dgm:pt>
    <dgm:pt modelId="{7E54BB11-6E8D-4241-80A1-231CF33B413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ru-RU" sz="1200" b="1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3 млн. руб., но не более 50% затрат  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приобретением имущества в целях последующей передачи в собственность членов </a:t>
          </a:r>
          <a:r>
            <a:rPr lang="ru-RU" sz="1100" b="1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04120-189C-4D3E-9494-8C3255A95A1B}" type="parTrans" cxnId="{360357DD-5A1F-4F29-9E64-ECDBAF34CCBB}">
      <dgm:prSet/>
      <dgm:spPr/>
      <dgm:t>
        <a:bodyPr/>
        <a:lstStyle/>
        <a:p>
          <a:endParaRPr lang="ru-RU"/>
        </a:p>
      </dgm:t>
    </dgm:pt>
    <dgm:pt modelId="{9D2B888B-18ED-4E00-BDC4-3B6007106847}" type="sibTrans" cxnId="{360357DD-5A1F-4F29-9E64-ECDBAF34CCBB}">
      <dgm:prSet/>
      <dgm:spPr/>
      <dgm:t>
        <a:bodyPr/>
        <a:lstStyle/>
        <a:p>
          <a:endParaRPr lang="ru-RU"/>
        </a:p>
      </dgm:t>
    </dgm:pt>
    <dgm:pt modelId="{A2F1FEF7-D388-43F4-9377-83186BC343A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ru-RU" sz="1200" b="1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10% затрат 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закупкой сельхозпродукции у членов </a:t>
          </a:r>
          <a:r>
            <a:rPr lang="ru-RU" sz="1100" b="1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(выручка от реализации продукции составляет  от 100 до 2 500 т. р.)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1E400-103F-44C3-A78E-EEBE380B777F}" type="parTrans" cxnId="{2EA41011-579E-4DBC-8D9F-FD9B82945D05}">
      <dgm:prSet/>
      <dgm:spPr/>
      <dgm:t>
        <a:bodyPr/>
        <a:lstStyle/>
        <a:p>
          <a:endParaRPr lang="ru-RU"/>
        </a:p>
      </dgm:t>
    </dgm:pt>
    <dgm:pt modelId="{D0D3CA64-FB82-47CF-BEE4-A0C4FC8ED70C}" type="sibTrans" cxnId="{2EA41011-579E-4DBC-8D9F-FD9B82945D05}">
      <dgm:prSet/>
      <dgm:spPr/>
      <dgm:t>
        <a:bodyPr/>
        <a:lstStyle/>
        <a:p>
          <a:endParaRPr lang="ru-RU"/>
        </a:p>
      </dgm:t>
    </dgm:pt>
    <dgm:pt modelId="{0DBB77B6-2392-4FCF-8CFE-2CFA3FDF54E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ru-RU" sz="1200" b="1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12% затрат 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закупкой сельхозпродукции у членов </a:t>
          </a:r>
          <a:r>
            <a:rPr lang="ru-RU" sz="1100" b="1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 (выручка от реализации продукции составляет  от 2 501 до 5000 т. р.)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1A98C-3862-4E26-89E1-8AE344A945BD}" type="parTrans" cxnId="{291600B5-1E0B-4D28-8675-9CBA8AFFAE9E}">
      <dgm:prSet/>
      <dgm:spPr/>
      <dgm:t>
        <a:bodyPr/>
        <a:lstStyle/>
        <a:p>
          <a:endParaRPr lang="ru-RU"/>
        </a:p>
      </dgm:t>
    </dgm:pt>
    <dgm:pt modelId="{223689D6-B374-4E0D-8357-0732CD2540FD}" type="sibTrans" cxnId="{291600B5-1E0B-4D28-8675-9CBA8AFFAE9E}">
      <dgm:prSet/>
      <dgm:spPr/>
      <dgm:t>
        <a:bodyPr/>
        <a:lstStyle/>
        <a:p>
          <a:endParaRPr lang="ru-RU"/>
        </a:p>
      </dgm:t>
    </dgm:pt>
    <dgm:pt modelId="{A61FC593-07D7-47F9-ADAA-9295E50B82A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ru-RU" sz="1200" b="1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15% затрат 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закупкой сельхозпродукции у членов </a:t>
          </a:r>
          <a:r>
            <a:rPr lang="ru-RU" sz="1100" b="1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1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 (выручка от реализации продукции составляет  от 5 001 до 10 000 т. р.)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A1120-CEFF-4E67-B3A7-E3D8333938E1}" type="parTrans" cxnId="{9174AEB4-296A-4B70-AF8E-29E2A827A376}">
      <dgm:prSet/>
      <dgm:spPr/>
      <dgm:t>
        <a:bodyPr/>
        <a:lstStyle/>
        <a:p>
          <a:endParaRPr lang="ru-RU"/>
        </a:p>
      </dgm:t>
    </dgm:pt>
    <dgm:pt modelId="{467BD919-0FCC-4915-A3EB-33FE5C7F171C}" type="sibTrans" cxnId="{9174AEB4-296A-4B70-AF8E-29E2A827A376}">
      <dgm:prSet/>
      <dgm:spPr/>
      <dgm:t>
        <a:bodyPr/>
        <a:lstStyle/>
        <a:p>
          <a:endParaRPr lang="ru-RU"/>
        </a:p>
      </dgm:t>
    </dgm:pt>
    <dgm:pt modelId="{313542BF-6E88-4CE8-9D43-779B9EF5C0A5}" type="pres">
      <dgm:prSet presAssocID="{80CDAEE6-1F9A-4EC4-87A3-9A12A5665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D6D8E-EE1A-499F-AE93-1DE7D7254DF6}" type="pres">
      <dgm:prSet presAssocID="{D5C2B6D7-FE00-4A67-8D28-EC99524F4171}" presName="linNode" presStyleCnt="0"/>
      <dgm:spPr/>
    </dgm:pt>
    <dgm:pt modelId="{C4AB7AFC-E84C-4A5E-817B-7B27CF98D50E}" type="pres">
      <dgm:prSet presAssocID="{D5C2B6D7-FE00-4A67-8D28-EC99524F4171}" presName="parentText" presStyleLbl="node1" presStyleIdx="0" presStyleCnt="3" custScaleX="77283" custScaleY="34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8BF85-19B0-48E2-A43F-2688893032CE}" type="pres">
      <dgm:prSet presAssocID="{D5C2B6D7-FE00-4A67-8D28-EC99524F4171}" presName="descendantText" presStyleLbl="alignAccFollowNode1" presStyleIdx="0" presStyleCnt="3" custScaleX="127953" custScaleY="43131" custLinFactNeighborX="711" custLinFactNeighborY="-1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A5822C-2B05-4A5A-A348-7B6621E5D226}" type="pres">
      <dgm:prSet presAssocID="{8C5337BE-A5C5-40E0-9A0C-6ED3C1969CD9}" presName="sp" presStyleCnt="0"/>
      <dgm:spPr/>
    </dgm:pt>
    <dgm:pt modelId="{8FE6218A-5D2F-42CF-BAAF-5448ACBC1F09}" type="pres">
      <dgm:prSet presAssocID="{1E4B5395-A6F4-408B-B2D1-BAF2DF2DC19D}" presName="linNode" presStyleCnt="0"/>
      <dgm:spPr/>
    </dgm:pt>
    <dgm:pt modelId="{77D8C0BA-A80D-4A55-9742-6965E144949B}" type="pres">
      <dgm:prSet presAssocID="{1E4B5395-A6F4-408B-B2D1-BAF2DF2DC19D}" presName="parentText" presStyleLbl="node1" presStyleIdx="1" presStyleCnt="3" custScaleX="77532" custScaleY="129661" custLinFactNeighborX="-719" custLinFactNeighborY="4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CC720-32C8-4B20-A2A9-D1C0BF123825}" type="pres">
      <dgm:prSet presAssocID="{1E4B5395-A6F4-408B-B2D1-BAF2DF2DC19D}" presName="descendantText" presStyleLbl="alignAccFollowNode1" presStyleIdx="1" presStyleCnt="3" custScaleX="128335" custScaleY="1650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2456124-78AC-4049-8DBA-100AD0EBD0AB}" type="pres">
      <dgm:prSet presAssocID="{A0AC44FF-3769-40A7-A32D-496385EB83F1}" presName="sp" presStyleCnt="0"/>
      <dgm:spPr/>
    </dgm:pt>
    <dgm:pt modelId="{E7AACE7F-D343-4077-9608-7F1173C2F0A0}" type="pres">
      <dgm:prSet presAssocID="{37AA4356-441A-4CAD-A3AE-AD83A3018688}" presName="linNode" presStyleCnt="0"/>
      <dgm:spPr/>
    </dgm:pt>
    <dgm:pt modelId="{2AB201F2-28B3-4022-A0CD-CDCC048DC200}" type="pres">
      <dgm:prSet presAssocID="{37AA4356-441A-4CAD-A3AE-AD83A3018688}" presName="parentText" presStyleLbl="node1" presStyleIdx="2" presStyleCnt="3" custScaleX="78803" custScaleY="29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E25ED-1F0F-4D5C-A9B2-2C7D5912E409}" type="pres">
      <dgm:prSet presAssocID="{37AA4356-441A-4CAD-A3AE-AD83A3018688}" presName="descendantText" presStyleLbl="alignAccFollowNode1" presStyleIdx="2" presStyleCnt="3" custScaleX="130449" custScaleY="36624" custLinFactNeighborX="1005" custLinFactNeighborY="16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6C1AB84-7D0A-4F1E-A23E-35112CEC1A71}" type="presOf" srcId="{7E54BB11-6E8D-4241-80A1-231CF33B413A}" destId="{3CFCC720-32C8-4B20-A2A9-D1C0BF123825}" srcOrd="0" destOrd="1" presId="urn:microsoft.com/office/officeart/2005/8/layout/vList5"/>
    <dgm:cxn modelId="{32F67277-CB0E-41FA-9C80-265287DE6798}" type="presOf" srcId="{1E4B5395-A6F4-408B-B2D1-BAF2DF2DC19D}" destId="{77D8C0BA-A80D-4A55-9742-6965E144949B}" srcOrd="0" destOrd="0" presId="urn:microsoft.com/office/officeart/2005/8/layout/vList5"/>
    <dgm:cxn modelId="{2CB5D769-84E2-4593-A97D-138237E5F61E}" type="presOf" srcId="{80CDAEE6-1F9A-4EC4-87A3-9A12A56655DA}" destId="{313542BF-6E88-4CE8-9D43-779B9EF5C0A5}" srcOrd="0" destOrd="0" presId="urn:microsoft.com/office/officeart/2005/8/layout/vList5"/>
    <dgm:cxn modelId="{D64E8A85-34DB-4468-BAB4-5B737231519D}" type="presOf" srcId="{A61FC593-07D7-47F9-ADAA-9295E50B82A7}" destId="{3CFCC720-32C8-4B20-A2A9-D1C0BF123825}" srcOrd="0" destOrd="4" presId="urn:microsoft.com/office/officeart/2005/8/layout/vList5"/>
    <dgm:cxn modelId="{98B3DC00-BDC6-4B3D-B58A-655949E16EDB}" srcId="{80CDAEE6-1F9A-4EC4-87A3-9A12A56655DA}" destId="{D5C2B6D7-FE00-4A67-8D28-EC99524F4171}" srcOrd="0" destOrd="0" parTransId="{956401C4-C42F-4980-91DD-C1DDAEB4ECCE}" sibTransId="{8C5337BE-A5C5-40E0-9A0C-6ED3C1969CD9}"/>
    <dgm:cxn modelId="{6C8ECC6F-0F16-4B63-A968-C393AEA267C0}" type="presOf" srcId="{37AA4356-441A-4CAD-A3AE-AD83A3018688}" destId="{2AB201F2-28B3-4022-A0CD-CDCC048DC200}" srcOrd="0" destOrd="0" presId="urn:microsoft.com/office/officeart/2005/8/layout/vList5"/>
    <dgm:cxn modelId="{360357DD-5A1F-4F29-9E64-ECDBAF34CCBB}" srcId="{1E4B5395-A6F4-408B-B2D1-BAF2DF2DC19D}" destId="{7E54BB11-6E8D-4241-80A1-231CF33B413A}" srcOrd="1" destOrd="0" parTransId="{6F204120-189C-4D3E-9494-8C3255A95A1B}" sibTransId="{9D2B888B-18ED-4E00-BDC4-3B6007106847}"/>
    <dgm:cxn modelId="{EE69D1F0-2B50-42D1-BCD4-6053CA50F16D}" type="presOf" srcId="{DCCB0CF7-02B4-4477-BA24-FAAF58C0E936}" destId="{D8CE25ED-1F0F-4D5C-A9B2-2C7D5912E409}" srcOrd="0" destOrd="0" presId="urn:microsoft.com/office/officeart/2005/8/layout/vList5"/>
    <dgm:cxn modelId="{2EA41011-579E-4DBC-8D9F-FD9B82945D05}" srcId="{1E4B5395-A6F4-408B-B2D1-BAF2DF2DC19D}" destId="{A2F1FEF7-D388-43F4-9377-83186BC343AE}" srcOrd="2" destOrd="0" parTransId="{B781E400-103F-44C3-A78E-EEBE380B777F}" sibTransId="{D0D3CA64-FB82-47CF-BEE4-A0C4FC8ED70C}"/>
    <dgm:cxn modelId="{69B78C3D-2356-410A-A98E-B15E18D1194E}" srcId="{80CDAEE6-1F9A-4EC4-87A3-9A12A56655DA}" destId="{37AA4356-441A-4CAD-A3AE-AD83A3018688}" srcOrd="2" destOrd="0" parTransId="{F4042F2D-1B4C-4EEC-86CC-ADA0ECA60AA6}" sibTransId="{004CBEBE-32DD-4A05-927D-4D8881372F00}"/>
    <dgm:cxn modelId="{41BE69F6-D59D-4775-A5D7-8C6E64219402}" srcId="{D5C2B6D7-FE00-4A67-8D28-EC99524F4171}" destId="{39479CC6-AA92-4DED-BE3A-4D5A899AF017}" srcOrd="0" destOrd="0" parTransId="{5343A6FD-A14B-479B-9F37-DA3320F55D44}" sibTransId="{9B10D471-7671-4EF8-9957-E784BBB5341D}"/>
    <dgm:cxn modelId="{BE4127C4-83E8-4D7C-8CBC-3BA6AE26EFF1}" srcId="{37AA4356-441A-4CAD-A3AE-AD83A3018688}" destId="{DCCB0CF7-02B4-4477-BA24-FAAF58C0E936}" srcOrd="0" destOrd="0" parTransId="{2D544E2F-A8FD-4BA6-9657-EA48A623881E}" sibTransId="{37C485C9-9200-49E8-825D-887B5C26D3F5}"/>
    <dgm:cxn modelId="{97DF08B9-49AD-4680-8292-4DBED48D8BAC}" type="presOf" srcId="{39479CC6-AA92-4DED-BE3A-4D5A899AF017}" destId="{6AD8BF85-19B0-48E2-A43F-2688893032CE}" srcOrd="0" destOrd="0" presId="urn:microsoft.com/office/officeart/2005/8/layout/vList5"/>
    <dgm:cxn modelId="{291600B5-1E0B-4D28-8675-9CBA8AFFAE9E}" srcId="{1E4B5395-A6F4-408B-B2D1-BAF2DF2DC19D}" destId="{0DBB77B6-2392-4FCF-8CFE-2CFA3FDF54E7}" srcOrd="3" destOrd="0" parTransId="{5D91A98C-3862-4E26-89E1-8AE344A945BD}" sibTransId="{223689D6-B374-4E0D-8357-0732CD2540FD}"/>
    <dgm:cxn modelId="{DD2D762E-02BB-4395-8677-DCA38AF7D675}" type="presOf" srcId="{32A747D6-8F97-4C53-9FB8-83493D558C5D}" destId="{3CFCC720-32C8-4B20-A2A9-D1C0BF123825}" srcOrd="0" destOrd="0" presId="urn:microsoft.com/office/officeart/2005/8/layout/vList5"/>
    <dgm:cxn modelId="{D5ABB8D5-A406-46A5-8A56-A699444A43C3}" srcId="{1E4B5395-A6F4-408B-B2D1-BAF2DF2DC19D}" destId="{32A747D6-8F97-4C53-9FB8-83493D558C5D}" srcOrd="0" destOrd="0" parTransId="{61B4F336-94E1-4BD5-BD3C-DB3E8F8A224C}" sibTransId="{0DCD67A3-604F-459A-8948-BFE1D6745493}"/>
    <dgm:cxn modelId="{CC5CCD1C-DF51-4061-B0C4-C298BB3001F7}" type="presOf" srcId="{A2F1FEF7-D388-43F4-9377-83186BC343AE}" destId="{3CFCC720-32C8-4B20-A2A9-D1C0BF123825}" srcOrd="0" destOrd="2" presId="urn:microsoft.com/office/officeart/2005/8/layout/vList5"/>
    <dgm:cxn modelId="{68A7FE68-EAC4-441D-AEFF-CBFD4E90C157}" type="presOf" srcId="{D5C2B6D7-FE00-4A67-8D28-EC99524F4171}" destId="{C4AB7AFC-E84C-4A5E-817B-7B27CF98D50E}" srcOrd="0" destOrd="0" presId="urn:microsoft.com/office/officeart/2005/8/layout/vList5"/>
    <dgm:cxn modelId="{9174AEB4-296A-4B70-AF8E-29E2A827A376}" srcId="{1E4B5395-A6F4-408B-B2D1-BAF2DF2DC19D}" destId="{A61FC593-07D7-47F9-ADAA-9295E50B82A7}" srcOrd="4" destOrd="0" parTransId="{13FA1120-CEFF-4E67-B3A7-E3D8333938E1}" sibTransId="{467BD919-0FCC-4915-A3EB-33FE5C7F171C}"/>
    <dgm:cxn modelId="{92A34E18-33A2-4D21-A50A-481D22411743}" srcId="{80CDAEE6-1F9A-4EC4-87A3-9A12A56655DA}" destId="{1E4B5395-A6F4-408B-B2D1-BAF2DF2DC19D}" srcOrd="1" destOrd="0" parTransId="{A363330F-A074-4E6C-A219-D1957D6CEA8C}" sibTransId="{A0AC44FF-3769-40A7-A32D-496385EB83F1}"/>
    <dgm:cxn modelId="{BFC63AF9-6D3E-42E9-AEB6-EAE94A4B00F5}" type="presOf" srcId="{0DBB77B6-2392-4FCF-8CFE-2CFA3FDF54E7}" destId="{3CFCC720-32C8-4B20-A2A9-D1C0BF123825}" srcOrd="0" destOrd="3" presId="urn:microsoft.com/office/officeart/2005/8/layout/vList5"/>
    <dgm:cxn modelId="{42D50E82-A1F7-4AF3-A3E8-89142E558F03}" type="presParOf" srcId="{313542BF-6E88-4CE8-9D43-779B9EF5C0A5}" destId="{EA4D6D8E-EE1A-499F-AE93-1DE7D7254DF6}" srcOrd="0" destOrd="0" presId="urn:microsoft.com/office/officeart/2005/8/layout/vList5"/>
    <dgm:cxn modelId="{2FA2E797-26FB-48B9-A545-4FB7E82A3D4A}" type="presParOf" srcId="{EA4D6D8E-EE1A-499F-AE93-1DE7D7254DF6}" destId="{C4AB7AFC-E84C-4A5E-817B-7B27CF98D50E}" srcOrd="0" destOrd="0" presId="urn:microsoft.com/office/officeart/2005/8/layout/vList5"/>
    <dgm:cxn modelId="{C1DC173A-755A-4F6C-8FB4-61352DEC9F99}" type="presParOf" srcId="{EA4D6D8E-EE1A-499F-AE93-1DE7D7254DF6}" destId="{6AD8BF85-19B0-48E2-A43F-2688893032CE}" srcOrd="1" destOrd="0" presId="urn:microsoft.com/office/officeart/2005/8/layout/vList5"/>
    <dgm:cxn modelId="{E62F04CA-1720-4166-8C4B-531284060EC0}" type="presParOf" srcId="{313542BF-6E88-4CE8-9D43-779B9EF5C0A5}" destId="{F9A5822C-2B05-4A5A-A348-7B6621E5D226}" srcOrd="1" destOrd="0" presId="urn:microsoft.com/office/officeart/2005/8/layout/vList5"/>
    <dgm:cxn modelId="{EA7C9C0F-1328-4F6C-977E-660B5236EF6B}" type="presParOf" srcId="{313542BF-6E88-4CE8-9D43-779B9EF5C0A5}" destId="{8FE6218A-5D2F-42CF-BAAF-5448ACBC1F09}" srcOrd="2" destOrd="0" presId="urn:microsoft.com/office/officeart/2005/8/layout/vList5"/>
    <dgm:cxn modelId="{73D3C214-CF56-48A2-B4FC-E3955873DB7E}" type="presParOf" srcId="{8FE6218A-5D2F-42CF-BAAF-5448ACBC1F09}" destId="{77D8C0BA-A80D-4A55-9742-6965E144949B}" srcOrd="0" destOrd="0" presId="urn:microsoft.com/office/officeart/2005/8/layout/vList5"/>
    <dgm:cxn modelId="{5BF83180-E96C-40F9-9189-AED74E72C3D1}" type="presParOf" srcId="{8FE6218A-5D2F-42CF-BAAF-5448ACBC1F09}" destId="{3CFCC720-32C8-4B20-A2A9-D1C0BF123825}" srcOrd="1" destOrd="0" presId="urn:microsoft.com/office/officeart/2005/8/layout/vList5"/>
    <dgm:cxn modelId="{DD9A2C98-302F-4258-A77E-915955EDB3CE}" type="presParOf" srcId="{313542BF-6E88-4CE8-9D43-779B9EF5C0A5}" destId="{B2456124-78AC-4049-8DBA-100AD0EBD0AB}" srcOrd="3" destOrd="0" presId="urn:microsoft.com/office/officeart/2005/8/layout/vList5"/>
    <dgm:cxn modelId="{46019080-300D-4BFB-BB62-202CEEBA9CAA}" type="presParOf" srcId="{313542BF-6E88-4CE8-9D43-779B9EF5C0A5}" destId="{E7AACE7F-D343-4077-9608-7F1173C2F0A0}" srcOrd="4" destOrd="0" presId="urn:microsoft.com/office/officeart/2005/8/layout/vList5"/>
    <dgm:cxn modelId="{F3A131DE-C282-498F-9843-9A29FE4FC901}" type="presParOf" srcId="{E7AACE7F-D343-4077-9608-7F1173C2F0A0}" destId="{2AB201F2-28B3-4022-A0CD-CDCC048DC200}" srcOrd="0" destOrd="0" presId="urn:microsoft.com/office/officeart/2005/8/layout/vList5"/>
    <dgm:cxn modelId="{3AB1BDA0-56F5-4A6D-A18A-B4BB6432359C}" type="presParOf" srcId="{E7AACE7F-D343-4077-9608-7F1173C2F0A0}" destId="{D8CE25ED-1F0F-4D5C-A9B2-2C7D5912E4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DAEE6-1F9A-4EC4-87A3-9A12A56655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2B6D7-FE00-4A67-8D28-EC99524F41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гранта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401C4-C42F-4980-91DD-C1DDAEB4ECCE}" type="parTrans" cxnId="{98B3DC00-BDC6-4B3D-B58A-655949E16EDB}">
      <dgm:prSet/>
      <dgm:spPr/>
      <dgm:t>
        <a:bodyPr/>
        <a:lstStyle/>
        <a:p>
          <a:endParaRPr lang="ru-RU"/>
        </a:p>
      </dgm:t>
    </dgm:pt>
    <dgm:pt modelId="{8C5337BE-A5C5-40E0-9A0C-6ED3C1969CD9}" type="sibTrans" cxnId="{98B3DC00-BDC6-4B3D-B58A-655949E16EDB}">
      <dgm:prSet/>
      <dgm:spPr/>
      <dgm:t>
        <a:bodyPr/>
        <a:lstStyle/>
        <a:p>
          <a:endParaRPr lang="ru-RU"/>
        </a:p>
      </dgm:t>
    </dgm:pt>
    <dgm:pt modelId="{39479CC6-AA92-4DED-BE3A-4D5A899AF01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7400"/>
          </a:solidFill>
        </a:ln>
      </dgm:spPr>
      <dgm:t>
        <a:bodyPr/>
        <a:lstStyle/>
        <a:p>
          <a:pPr algn="l"/>
          <a:r>
            <a:rPr lang="ru-RU" sz="1200" b="1" dirty="0" err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СПоК</a:t>
          </a:r>
          <a:r>
            <a:rPr lang="ru-RU" sz="1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, действующий не менее 12 месяцев с даты регистрации,  объединяющий не менее 10 с/х товаропроизводителей, не менее 70 процентов выручки которых формируется за счет осуществления перерабатывающей и(или) сбытовой деятельности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3A6FD-A14B-479B-9F37-DA3320F55D44}" type="parTrans" cxnId="{41BE69F6-D59D-4775-A5D7-8C6E64219402}">
      <dgm:prSet/>
      <dgm:spPr/>
      <dgm:t>
        <a:bodyPr/>
        <a:lstStyle/>
        <a:p>
          <a:endParaRPr lang="ru-RU"/>
        </a:p>
      </dgm:t>
    </dgm:pt>
    <dgm:pt modelId="{9B10D471-7671-4EF8-9957-E784BBB5341D}" type="sibTrans" cxnId="{41BE69F6-D59D-4775-A5D7-8C6E64219402}">
      <dgm:prSet/>
      <dgm:spPr/>
      <dgm:t>
        <a:bodyPr/>
        <a:lstStyle/>
        <a:p>
          <a:endParaRPr lang="ru-RU"/>
        </a:p>
      </dgm:t>
    </dgm:pt>
    <dgm:pt modelId="{1E4B5395-A6F4-408B-B2D1-BAF2DF2DC19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3330F-A074-4E6C-A219-D1957D6CEA8C}" type="parTrans" cxnId="{92A34E18-33A2-4D21-A50A-481D22411743}">
      <dgm:prSet/>
      <dgm:spPr/>
      <dgm:t>
        <a:bodyPr/>
        <a:lstStyle/>
        <a:p>
          <a:endParaRPr lang="ru-RU"/>
        </a:p>
      </dgm:t>
    </dgm:pt>
    <dgm:pt modelId="{A0AC44FF-3769-40A7-A32D-496385EB83F1}" type="sibTrans" cxnId="{92A34E18-33A2-4D21-A50A-481D22411743}">
      <dgm:prSet/>
      <dgm:spPr/>
      <dgm:t>
        <a:bodyPr/>
        <a:lstStyle/>
        <a:p>
          <a:endParaRPr lang="ru-RU"/>
        </a:p>
      </dgm:t>
    </dgm:pt>
    <dgm:pt modelId="{32A747D6-8F97-4C53-9FB8-83493D558C5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 70 млн. руб., но не более 60% планируемых затрат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4F336-94E1-4BD5-BD3C-DB3E8F8A224C}" type="parTrans" cxnId="{D5ABB8D5-A406-46A5-8A56-A699444A43C3}">
      <dgm:prSet/>
      <dgm:spPr/>
      <dgm:t>
        <a:bodyPr/>
        <a:lstStyle/>
        <a:p>
          <a:endParaRPr lang="ru-RU"/>
        </a:p>
      </dgm:t>
    </dgm:pt>
    <dgm:pt modelId="{0DCD67A3-604F-459A-8948-BFE1D6745493}" type="sibTrans" cxnId="{D5ABB8D5-A406-46A5-8A56-A699444A43C3}">
      <dgm:prSet/>
      <dgm:spPr/>
      <dgm:t>
        <a:bodyPr/>
        <a:lstStyle/>
        <a:p>
          <a:endParaRPr lang="ru-RU"/>
        </a:p>
      </dgm:t>
    </dgm:pt>
    <dgm:pt modelId="{37AA4356-441A-4CAD-A3AE-AD83A301868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42F2D-1B4C-4EEC-86CC-ADA0ECA60AA6}" type="parTrans" cxnId="{69B78C3D-2356-410A-A98E-B15E18D1194E}">
      <dgm:prSet/>
      <dgm:spPr/>
      <dgm:t>
        <a:bodyPr/>
        <a:lstStyle/>
        <a:p>
          <a:endParaRPr lang="ru-RU"/>
        </a:p>
      </dgm:t>
    </dgm:pt>
    <dgm:pt modelId="{004CBEBE-32DD-4A05-927D-4D8881372F00}" type="sibTrans" cxnId="{69B78C3D-2356-410A-A98E-B15E18D1194E}">
      <dgm:prSet/>
      <dgm:spPr/>
      <dgm:t>
        <a:bodyPr/>
        <a:lstStyle/>
        <a:p>
          <a:endParaRPr lang="ru-RU"/>
        </a:p>
      </dgm:t>
    </dgm:pt>
    <dgm:pt modelId="{DCCB0CF7-02B4-4477-BA24-FAAF58C0E93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не менее 1 нового рабочего места на каждые 3 млн. руб. гранта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44E2F-A8FD-4BA6-9657-EA48A623881E}" type="parTrans" cxnId="{BE4127C4-83E8-4D7C-8CBC-3BA6AE26EFF1}">
      <dgm:prSet/>
      <dgm:spPr/>
      <dgm:t>
        <a:bodyPr/>
        <a:lstStyle/>
        <a:p>
          <a:endParaRPr lang="ru-RU"/>
        </a:p>
      </dgm:t>
    </dgm:pt>
    <dgm:pt modelId="{37C485C9-9200-49E8-825D-887B5C26D3F5}" type="sibTrans" cxnId="{BE4127C4-83E8-4D7C-8CBC-3BA6AE26EFF1}">
      <dgm:prSet/>
      <dgm:spPr/>
      <dgm:t>
        <a:bodyPr/>
        <a:lstStyle/>
        <a:p>
          <a:endParaRPr lang="ru-RU"/>
        </a:p>
      </dgm:t>
    </dgm:pt>
    <dgm:pt modelId="{1F83B110-18DB-42F5-9864-9F3306F6696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 что потратить грант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ED950-2142-4A72-9697-57746AD957F0}" type="parTrans" cxnId="{D322B421-08AF-4A7A-887F-6127EEC67C9C}">
      <dgm:prSet/>
      <dgm:spPr/>
      <dgm:t>
        <a:bodyPr/>
        <a:lstStyle/>
        <a:p>
          <a:endParaRPr lang="ru-RU"/>
        </a:p>
      </dgm:t>
    </dgm:pt>
    <dgm:pt modelId="{C078F049-EFE6-4E31-A99A-0B517FD99981}" type="sibTrans" cxnId="{D322B421-08AF-4A7A-887F-6127EEC67C9C}">
      <dgm:prSet/>
      <dgm:spPr/>
      <dgm:t>
        <a:bodyPr/>
        <a:lstStyle/>
        <a:p>
          <a:endParaRPr lang="ru-RU"/>
        </a:p>
      </dgm:t>
    </dgm:pt>
    <dgm:pt modelId="{27CD4CD7-5346-4BA0-93D6-A2A51028659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Приобретение, строительство, реконструкций, модернизация, ремонт производственных объектов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BF0CB-CA16-439A-A814-7BE88385C16D}" type="parTrans" cxnId="{3910C5B2-D7E3-45DE-82E7-0CEF19C18D1A}">
      <dgm:prSet/>
      <dgm:spPr/>
      <dgm:t>
        <a:bodyPr/>
        <a:lstStyle/>
        <a:p>
          <a:endParaRPr lang="ru-RU"/>
        </a:p>
      </dgm:t>
    </dgm:pt>
    <dgm:pt modelId="{C89F3A5C-733C-4819-B0EC-9C0A8D260FF1}" type="sibTrans" cxnId="{3910C5B2-D7E3-45DE-82E7-0CEF19C18D1A}">
      <dgm:prSet/>
      <dgm:spPr/>
      <dgm:t>
        <a:bodyPr/>
        <a:lstStyle/>
        <a:p>
          <a:endParaRPr lang="ru-RU"/>
        </a:p>
      </dgm:t>
    </dgm:pt>
    <dgm:pt modelId="{85EEF216-6FF7-47CD-8DF9-F34F191A71E6}">
      <dgm:prSet custT="1"/>
      <dgm:spPr/>
      <dgm:t>
        <a:bodyPr/>
        <a:lstStyle/>
        <a:p>
          <a:endParaRPr lang="ru-RU" sz="12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C06B4-670B-4436-9A1C-238DF30591BB}" type="parTrans" cxnId="{4AC75611-931C-42AF-A000-A63AE715FCC9}">
      <dgm:prSet/>
      <dgm:spPr/>
      <dgm:t>
        <a:bodyPr/>
        <a:lstStyle/>
        <a:p>
          <a:endParaRPr lang="ru-RU"/>
        </a:p>
      </dgm:t>
    </dgm:pt>
    <dgm:pt modelId="{7FB16EFB-4FDA-41D7-8505-3F9A06E3E373}" type="sibTrans" cxnId="{4AC75611-931C-42AF-A000-A63AE715FCC9}">
      <dgm:prSet/>
      <dgm:spPr/>
      <dgm:t>
        <a:bodyPr/>
        <a:lstStyle/>
        <a:p>
          <a:endParaRPr lang="ru-RU"/>
        </a:p>
      </dgm:t>
    </dgm:pt>
    <dgm:pt modelId="{2D3B3515-F3D6-4769-9CF8-BB414B676438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Прирост объема реализованной сельскохозяйственной продукции </a:t>
          </a:r>
        </a:p>
      </dgm:t>
    </dgm:pt>
    <dgm:pt modelId="{AA0E1410-E96D-482A-B84C-E12ED334E494}" type="parTrans" cxnId="{D9437761-B5CB-4C97-A730-1729E94407C1}">
      <dgm:prSet/>
      <dgm:spPr/>
      <dgm:t>
        <a:bodyPr/>
        <a:lstStyle/>
        <a:p>
          <a:endParaRPr lang="ru-RU"/>
        </a:p>
      </dgm:t>
    </dgm:pt>
    <dgm:pt modelId="{12B1D189-182F-422A-A219-F294D6E6AE6A}" type="sibTrans" cxnId="{D9437761-B5CB-4C97-A730-1729E94407C1}">
      <dgm:prSet/>
      <dgm:spPr/>
      <dgm:t>
        <a:bodyPr/>
        <a:lstStyle/>
        <a:p>
          <a:endParaRPr lang="ru-RU"/>
        </a:p>
      </dgm:t>
    </dgm:pt>
    <dgm:pt modelId="{B57A209E-75E7-4636-BEB7-1B7DC87D7A04}">
      <dgm:prSet custT="1"/>
      <dgm:spPr/>
      <dgm:t>
        <a:bodyPr/>
        <a:lstStyle/>
        <a:p>
          <a:endParaRPr lang="ru-RU" sz="12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9CEA3-9562-419B-80E5-6137F221B82F}" type="parTrans" cxnId="{6FD1C88C-9CC7-47B7-8B26-CCFF49486E1A}">
      <dgm:prSet/>
      <dgm:spPr/>
      <dgm:t>
        <a:bodyPr/>
        <a:lstStyle/>
        <a:p>
          <a:endParaRPr lang="ru-RU"/>
        </a:p>
      </dgm:t>
    </dgm:pt>
    <dgm:pt modelId="{B05005DC-FC94-436A-9F98-0688984517D8}" type="sibTrans" cxnId="{6FD1C88C-9CC7-47B7-8B26-CCFF49486E1A}">
      <dgm:prSet/>
      <dgm:spPr/>
      <dgm:t>
        <a:bodyPr/>
        <a:lstStyle/>
        <a:p>
          <a:endParaRPr lang="ru-RU"/>
        </a:p>
      </dgm:t>
    </dgm:pt>
    <dgm:pt modelId="{9C8A5137-6A08-478E-93D0-B384B7F9F591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оборудования и техники для производственных объектов </a:t>
          </a:r>
        </a:p>
      </dgm:t>
    </dgm:pt>
    <dgm:pt modelId="{06750813-FB10-4BF1-BD6E-85F05522EF84}" type="parTrans" cxnId="{4611C366-38E5-4EA3-A28E-1B75BFA69793}">
      <dgm:prSet/>
      <dgm:spPr/>
      <dgm:t>
        <a:bodyPr/>
        <a:lstStyle/>
        <a:p>
          <a:endParaRPr lang="ru-RU"/>
        </a:p>
      </dgm:t>
    </dgm:pt>
    <dgm:pt modelId="{65C636EF-B3DC-4D5B-8585-81DB972C03DC}" type="sibTrans" cxnId="{4611C366-38E5-4EA3-A28E-1B75BFA69793}">
      <dgm:prSet/>
      <dgm:spPr/>
      <dgm:t>
        <a:bodyPr/>
        <a:lstStyle/>
        <a:p>
          <a:endParaRPr lang="ru-RU"/>
        </a:p>
      </dgm:t>
    </dgm:pt>
    <dgm:pt modelId="{EE448AFC-2862-4365-BE4B-762748E90410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оборудования для оснащения лаборатории</a:t>
          </a:r>
        </a:p>
      </dgm:t>
    </dgm:pt>
    <dgm:pt modelId="{7649C0DB-3710-4EB2-9CE0-2ADCF4DC76A7}" type="parTrans" cxnId="{20ADD818-6D46-4ED7-B6B1-9E9113E11509}">
      <dgm:prSet/>
      <dgm:spPr/>
      <dgm:t>
        <a:bodyPr/>
        <a:lstStyle/>
        <a:p>
          <a:endParaRPr lang="ru-RU"/>
        </a:p>
      </dgm:t>
    </dgm:pt>
    <dgm:pt modelId="{4232C63D-A481-45E3-BD41-1D47DB579666}" type="sibTrans" cxnId="{20ADD818-6D46-4ED7-B6B1-9E9113E11509}">
      <dgm:prSet/>
      <dgm:spPr/>
      <dgm:t>
        <a:bodyPr/>
        <a:lstStyle/>
        <a:p>
          <a:endParaRPr lang="ru-RU"/>
        </a:p>
      </dgm:t>
    </dgm:pt>
    <dgm:pt modelId="{4B97E672-DB10-41FC-9C08-F21FDBF55041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транспорта, фургонов, прицепов, вагонов, контейнеров</a:t>
          </a:r>
        </a:p>
      </dgm:t>
    </dgm:pt>
    <dgm:pt modelId="{F78A4F67-6BD2-4CF3-812E-FC0BD92BF25F}" type="parTrans" cxnId="{F4ECECC9-189D-4294-A2B3-BF48A8FC7D0D}">
      <dgm:prSet/>
      <dgm:spPr/>
      <dgm:t>
        <a:bodyPr/>
        <a:lstStyle/>
        <a:p>
          <a:endParaRPr lang="ru-RU"/>
        </a:p>
      </dgm:t>
    </dgm:pt>
    <dgm:pt modelId="{CC62FF44-E4C4-459C-80EB-7CD3C5C95D4A}" type="sibTrans" cxnId="{F4ECECC9-189D-4294-A2B3-BF48A8FC7D0D}">
      <dgm:prSet/>
      <dgm:spPr/>
      <dgm:t>
        <a:bodyPr/>
        <a:lstStyle/>
        <a:p>
          <a:endParaRPr lang="ru-RU"/>
        </a:p>
      </dgm:t>
    </dgm:pt>
    <dgm:pt modelId="{0E16A0A3-7218-4D68-BF7C-AA01A8948E21}">
      <dgm:prSet custT="1"/>
      <dgm:spPr/>
      <dgm:t>
        <a:bodyPr/>
        <a:lstStyle/>
        <a:p>
          <a:endParaRPr lang="ru-RU" sz="12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C5EE3-425F-4907-8B86-92FB509534FC}" type="parTrans" cxnId="{A31E9437-E844-46E4-B464-B77561DA5107}">
      <dgm:prSet/>
      <dgm:spPr/>
      <dgm:t>
        <a:bodyPr/>
        <a:lstStyle/>
        <a:p>
          <a:endParaRPr lang="ru-RU"/>
        </a:p>
      </dgm:t>
    </dgm:pt>
    <dgm:pt modelId="{939291ED-C4E3-4AC0-BFEF-8B51E5909844}" type="sibTrans" cxnId="{A31E9437-E844-46E4-B464-B77561DA5107}">
      <dgm:prSet/>
      <dgm:spPr/>
      <dgm:t>
        <a:bodyPr/>
        <a:lstStyle/>
        <a:p>
          <a:endParaRPr lang="ru-RU"/>
        </a:p>
      </dgm:t>
    </dgm:pt>
    <dgm:pt modelId="{DC1BC287-2410-4C12-BA8C-9045E315BBE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939F4-CC78-4EF7-88B9-17589804464B}" type="parTrans" cxnId="{AC77DC43-B697-498A-AA2F-ED783526F60A}">
      <dgm:prSet/>
      <dgm:spPr/>
    </dgm:pt>
    <dgm:pt modelId="{D70F030E-557E-4641-AC1A-2D3429ADB2EB}" type="sibTrans" cxnId="{AC77DC43-B697-498A-AA2F-ED783526F60A}">
      <dgm:prSet/>
      <dgm:spPr/>
    </dgm:pt>
    <dgm:pt modelId="{0D5F6CEE-870D-4B00-BB31-B6F95EDB895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BAF66-7F9E-4707-BF5A-F2ED2F28C075}" type="parTrans" cxnId="{0A09CA8B-2330-42E8-82EB-14C6B5F79DCF}">
      <dgm:prSet/>
      <dgm:spPr/>
    </dgm:pt>
    <dgm:pt modelId="{3AC7291F-C1EB-4728-A26D-88290F446DE2}" type="sibTrans" cxnId="{0A09CA8B-2330-42E8-82EB-14C6B5F79DCF}">
      <dgm:prSet/>
      <dgm:spPr/>
    </dgm:pt>
    <dgm:pt modelId="{4CAA5A6F-5406-4C35-8E0F-EA0126AC433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C3D9F-E853-4AED-9FB8-524C38F7AD8E}" type="parTrans" cxnId="{CEF69C87-3A8A-4FD1-B957-35698FA66A3E}">
      <dgm:prSet/>
      <dgm:spPr/>
    </dgm:pt>
    <dgm:pt modelId="{95C24D98-A677-420F-8AF2-1FB31148D939}" type="sibTrans" cxnId="{CEF69C87-3A8A-4FD1-B957-35698FA66A3E}">
      <dgm:prSet/>
      <dgm:spPr/>
    </dgm:pt>
    <dgm:pt modelId="{313542BF-6E88-4CE8-9D43-779B9EF5C0A5}" type="pres">
      <dgm:prSet presAssocID="{80CDAEE6-1F9A-4EC4-87A3-9A12A5665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D6D8E-EE1A-499F-AE93-1DE7D7254DF6}" type="pres">
      <dgm:prSet presAssocID="{D5C2B6D7-FE00-4A67-8D28-EC99524F4171}" presName="linNode" presStyleCnt="0"/>
      <dgm:spPr/>
    </dgm:pt>
    <dgm:pt modelId="{C4AB7AFC-E84C-4A5E-817B-7B27CF98D50E}" type="pres">
      <dgm:prSet presAssocID="{D5C2B6D7-FE00-4A67-8D28-EC99524F4171}" presName="parentText" presStyleLbl="node1" presStyleIdx="0" presStyleCnt="4" custScaleX="77283" custScaleY="98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8BF85-19B0-48E2-A43F-2688893032CE}" type="pres">
      <dgm:prSet presAssocID="{D5C2B6D7-FE00-4A67-8D28-EC99524F4171}" presName="descendantText" presStyleLbl="alignAccFollowNode1" presStyleIdx="0" presStyleCnt="4" custScaleX="127953" custScaleY="128251" custLinFactNeighborX="711" custLinFactNeighborY="-1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A5822C-2B05-4A5A-A348-7B6621E5D226}" type="pres">
      <dgm:prSet presAssocID="{8C5337BE-A5C5-40E0-9A0C-6ED3C1969CD9}" presName="sp" presStyleCnt="0"/>
      <dgm:spPr/>
    </dgm:pt>
    <dgm:pt modelId="{8FE6218A-5D2F-42CF-BAAF-5448ACBC1F09}" type="pres">
      <dgm:prSet presAssocID="{1E4B5395-A6F4-408B-B2D1-BAF2DF2DC19D}" presName="linNode" presStyleCnt="0"/>
      <dgm:spPr/>
    </dgm:pt>
    <dgm:pt modelId="{77D8C0BA-A80D-4A55-9742-6965E144949B}" type="pres">
      <dgm:prSet presAssocID="{1E4B5395-A6F4-408B-B2D1-BAF2DF2DC19D}" presName="parentText" presStyleLbl="node1" presStyleIdx="1" presStyleCnt="4" custScaleX="77532" custScaleY="98074" custLinFactNeighborX="-719" custLinFactNeighborY="4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CC720-32C8-4B20-A2A9-D1C0BF123825}" type="pres">
      <dgm:prSet presAssocID="{1E4B5395-A6F4-408B-B2D1-BAF2DF2DC19D}" presName="descendantText" presStyleLbl="alignAccFollowNode1" presStyleIdx="1" presStyleCnt="4" custScaleX="128335" custScaleY="1240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2456124-78AC-4049-8DBA-100AD0EBD0AB}" type="pres">
      <dgm:prSet presAssocID="{A0AC44FF-3769-40A7-A32D-496385EB83F1}" presName="sp" presStyleCnt="0"/>
      <dgm:spPr/>
    </dgm:pt>
    <dgm:pt modelId="{E7AACE7F-D343-4077-9608-7F1173C2F0A0}" type="pres">
      <dgm:prSet presAssocID="{37AA4356-441A-4CAD-A3AE-AD83A3018688}" presName="linNode" presStyleCnt="0"/>
      <dgm:spPr/>
    </dgm:pt>
    <dgm:pt modelId="{2AB201F2-28B3-4022-A0CD-CDCC048DC200}" type="pres">
      <dgm:prSet presAssocID="{37AA4356-441A-4CAD-A3AE-AD83A3018688}" presName="parentText" presStyleLbl="node1" presStyleIdx="2" presStyleCnt="4" custScaleX="78803" custScaleY="97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E25ED-1F0F-4D5C-A9B2-2C7D5912E409}" type="pres">
      <dgm:prSet presAssocID="{37AA4356-441A-4CAD-A3AE-AD83A3018688}" presName="descendantText" presStyleLbl="alignAccFollowNode1" presStyleIdx="2" presStyleCnt="4" custScaleX="130449" custScaleY="121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12F820-24D3-47F3-9DBE-8F57777771AC}" type="pres">
      <dgm:prSet presAssocID="{004CBEBE-32DD-4A05-927D-4D8881372F00}" presName="sp" presStyleCnt="0"/>
      <dgm:spPr/>
    </dgm:pt>
    <dgm:pt modelId="{AFA8DB2E-B205-4466-9FF2-AB32CC91D775}" type="pres">
      <dgm:prSet presAssocID="{1F83B110-18DB-42F5-9864-9F3306F6696C}" presName="linNode" presStyleCnt="0"/>
      <dgm:spPr/>
    </dgm:pt>
    <dgm:pt modelId="{8D551C2B-706B-4803-B465-195B0838A546}" type="pres">
      <dgm:prSet presAssocID="{1F83B110-18DB-42F5-9864-9F3306F6696C}" presName="parentText" presStyleLbl="node1" presStyleIdx="3" presStyleCnt="4" custScaleX="76729" custScaleY="144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2CC4E-9777-4B66-A34F-40F04A967C5C}" type="pres">
      <dgm:prSet presAssocID="{1F83B110-18DB-42F5-9864-9F3306F6696C}" presName="descendantText" presStyleLbl="alignAccFollowNode1" presStyleIdx="3" presStyleCnt="4" custScaleX="127646" custScaleY="1816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3E128A1-4C4C-471A-B581-D37BDCA4DD55}" type="presOf" srcId="{D5C2B6D7-FE00-4A67-8D28-EC99524F4171}" destId="{C4AB7AFC-E84C-4A5E-817B-7B27CF98D50E}" srcOrd="0" destOrd="0" presId="urn:microsoft.com/office/officeart/2005/8/layout/vList5"/>
    <dgm:cxn modelId="{6AB180F5-37AF-47C8-BC85-92A8F4313A73}" type="presOf" srcId="{B57A209E-75E7-4636-BEB7-1B7DC87D7A04}" destId="{D8CE25ED-1F0F-4D5C-A9B2-2C7D5912E409}" srcOrd="0" destOrd="3" presId="urn:microsoft.com/office/officeart/2005/8/layout/vList5"/>
    <dgm:cxn modelId="{F4ECECC9-189D-4294-A2B3-BF48A8FC7D0D}" srcId="{1F83B110-18DB-42F5-9864-9F3306F6696C}" destId="{4B97E672-DB10-41FC-9C08-F21FDBF55041}" srcOrd="4" destOrd="0" parTransId="{F78A4F67-6BD2-4CF3-812E-FC0BD92BF25F}" sibTransId="{CC62FF44-E4C4-459C-80EB-7CD3C5C95D4A}"/>
    <dgm:cxn modelId="{3910C5B2-D7E3-45DE-82E7-0CEF19C18D1A}" srcId="{1F83B110-18DB-42F5-9864-9F3306F6696C}" destId="{27CD4CD7-5346-4BA0-93D6-A2A510286595}" srcOrd="1" destOrd="0" parTransId="{250BF0CB-CA16-439A-A814-7BE88385C16D}" sibTransId="{C89F3A5C-733C-4819-B0EC-9C0A8D260FF1}"/>
    <dgm:cxn modelId="{CEF69C87-3A8A-4FD1-B957-35698FA66A3E}" srcId="{1E4B5395-A6F4-408B-B2D1-BAF2DF2DC19D}" destId="{4CAA5A6F-5406-4C35-8E0F-EA0126AC4337}" srcOrd="0" destOrd="0" parTransId="{721C3D9F-E853-4AED-9FB8-524C38F7AD8E}" sibTransId="{95C24D98-A677-420F-8AF2-1FB31148D939}"/>
    <dgm:cxn modelId="{FA6B5DD9-75A7-4650-BF8F-2C1E44D088B0}" type="presOf" srcId="{32A747D6-8F97-4C53-9FB8-83493D558C5D}" destId="{3CFCC720-32C8-4B20-A2A9-D1C0BF123825}" srcOrd="0" destOrd="1" presId="urn:microsoft.com/office/officeart/2005/8/layout/vList5"/>
    <dgm:cxn modelId="{B22EA9F4-19FD-485C-B0AE-AD25B7E27CDD}" type="presOf" srcId="{1E4B5395-A6F4-408B-B2D1-BAF2DF2DC19D}" destId="{77D8C0BA-A80D-4A55-9742-6965E144949B}" srcOrd="0" destOrd="0" presId="urn:microsoft.com/office/officeart/2005/8/layout/vList5"/>
    <dgm:cxn modelId="{69B78C3D-2356-410A-A98E-B15E18D1194E}" srcId="{80CDAEE6-1F9A-4EC4-87A3-9A12A56655DA}" destId="{37AA4356-441A-4CAD-A3AE-AD83A3018688}" srcOrd="2" destOrd="0" parTransId="{F4042F2D-1B4C-4EEC-86CC-ADA0ECA60AA6}" sibTransId="{004CBEBE-32DD-4A05-927D-4D8881372F00}"/>
    <dgm:cxn modelId="{4AC75611-931C-42AF-A000-A63AE715FCC9}" srcId="{1E4B5395-A6F4-408B-B2D1-BAF2DF2DC19D}" destId="{85EEF216-6FF7-47CD-8DF9-F34F191A71E6}" srcOrd="2" destOrd="0" parTransId="{CA8C06B4-670B-4436-9A1C-238DF30591BB}" sibTransId="{7FB16EFB-4FDA-41D7-8505-3F9A06E3E373}"/>
    <dgm:cxn modelId="{CCF22424-FF84-43C8-B597-35917ABC833F}" type="presOf" srcId="{2D3B3515-F3D6-4769-9CF8-BB414B676438}" destId="{D8CE25ED-1F0F-4D5C-A9B2-2C7D5912E409}" srcOrd="0" destOrd="2" presId="urn:microsoft.com/office/officeart/2005/8/layout/vList5"/>
    <dgm:cxn modelId="{41BE69F6-D59D-4775-A5D7-8C6E64219402}" srcId="{D5C2B6D7-FE00-4A67-8D28-EC99524F4171}" destId="{39479CC6-AA92-4DED-BE3A-4D5A899AF017}" srcOrd="0" destOrd="0" parTransId="{5343A6FD-A14B-479B-9F37-DA3320F55D44}" sibTransId="{9B10D471-7671-4EF8-9957-E784BBB5341D}"/>
    <dgm:cxn modelId="{A51B6F93-F1DF-47AB-9DA9-EB252CC8A412}" type="presOf" srcId="{85EEF216-6FF7-47CD-8DF9-F34F191A71E6}" destId="{3CFCC720-32C8-4B20-A2A9-D1C0BF123825}" srcOrd="0" destOrd="2" presId="urn:microsoft.com/office/officeart/2005/8/layout/vList5"/>
    <dgm:cxn modelId="{53BE643F-CA8F-44A3-A6B2-906E37807DB7}" type="presOf" srcId="{4B97E672-DB10-41FC-9C08-F21FDBF55041}" destId="{DC72CC4E-9777-4B66-A34F-40F04A967C5C}" srcOrd="0" destOrd="4" presId="urn:microsoft.com/office/officeart/2005/8/layout/vList5"/>
    <dgm:cxn modelId="{D322B421-08AF-4A7A-887F-6127EEC67C9C}" srcId="{80CDAEE6-1F9A-4EC4-87A3-9A12A56655DA}" destId="{1F83B110-18DB-42F5-9864-9F3306F6696C}" srcOrd="3" destOrd="0" parTransId="{4C2ED950-2142-4A72-9697-57746AD957F0}" sibTransId="{C078F049-EFE6-4E31-A99A-0B517FD99981}"/>
    <dgm:cxn modelId="{F007A6AB-39D4-4755-8135-20872A1DB37A}" type="presOf" srcId="{1F83B110-18DB-42F5-9864-9F3306F6696C}" destId="{8D551C2B-706B-4803-B465-195B0838A546}" srcOrd="0" destOrd="0" presId="urn:microsoft.com/office/officeart/2005/8/layout/vList5"/>
    <dgm:cxn modelId="{BE4127C4-83E8-4D7C-8CBC-3BA6AE26EFF1}" srcId="{37AA4356-441A-4CAD-A3AE-AD83A3018688}" destId="{DCCB0CF7-02B4-4477-BA24-FAAF58C0E936}" srcOrd="1" destOrd="0" parTransId="{2D544E2F-A8FD-4BA6-9657-EA48A623881E}" sibTransId="{37C485C9-9200-49E8-825D-887B5C26D3F5}"/>
    <dgm:cxn modelId="{11FB39F1-830E-4631-99A0-78EF21EC9B76}" type="presOf" srcId="{27CD4CD7-5346-4BA0-93D6-A2A510286595}" destId="{DC72CC4E-9777-4B66-A34F-40F04A967C5C}" srcOrd="0" destOrd="1" presId="urn:microsoft.com/office/officeart/2005/8/layout/vList5"/>
    <dgm:cxn modelId="{4611C366-38E5-4EA3-A28E-1B75BFA69793}" srcId="{1F83B110-18DB-42F5-9864-9F3306F6696C}" destId="{9C8A5137-6A08-478E-93D0-B384B7F9F591}" srcOrd="2" destOrd="0" parTransId="{06750813-FB10-4BF1-BD6E-85F05522EF84}" sibTransId="{65C636EF-B3DC-4D5B-8585-81DB972C03DC}"/>
    <dgm:cxn modelId="{6229B787-AD75-4FB1-959A-3C14345A36A6}" type="presOf" srcId="{0E16A0A3-7218-4D68-BF7C-AA01A8948E21}" destId="{DC72CC4E-9777-4B66-A34F-40F04A967C5C}" srcOrd="0" destOrd="5" presId="urn:microsoft.com/office/officeart/2005/8/layout/vList5"/>
    <dgm:cxn modelId="{D9437761-B5CB-4C97-A730-1729E94407C1}" srcId="{37AA4356-441A-4CAD-A3AE-AD83A3018688}" destId="{2D3B3515-F3D6-4769-9CF8-BB414B676438}" srcOrd="2" destOrd="0" parTransId="{AA0E1410-E96D-482A-B84C-E12ED334E494}" sibTransId="{12B1D189-182F-422A-A219-F294D6E6AE6A}"/>
    <dgm:cxn modelId="{C1CF29EA-40D0-489D-9444-5AA50B9DE258}" type="presOf" srcId="{0D5F6CEE-870D-4B00-BB31-B6F95EDB895F}" destId="{D8CE25ED-1F0F-4D5C-A9B2-2C7D5912E409}" srcOrd="0" destOrd="0" presId="urn:microsoft.com/office/officeart/2005/8/layout/vList5"/>
    <dgm:cxn modelId="{20ADD818-6D46-4ED7-B6B1-9E9113E11509}" srcId="{1F83B110-18DB-42F5-9864-9F3306F6696C}" destId="{EE448AFC-2862-4365-BE4B-762748E90410}" srcOrd="3" destOrd="0" parTransId="{7649C0DB-3710-4EB2-9CE0-2ADCF4DC76A7}" sibTransId="{4232C63D-A481-45E3-BD41-1D47DB579666}"/>
    <dgm:cxn modelId="{6FD1C88C-9CC7-47B7-8B26-CCFF49486E1A}" srcId="{37AA4356-441A-4CAD-A3AE-AD83A3018688}" destId="{B57A209E-75E7-4636-BEB7-1B7DC87D7A04}" srcOrd="3" destOrd="0" parTransId="{DE39CEA3-9562-419B-80E5-6137F221B82F}" sibTransId="{B05005DC-FC94-436A-9F98-0688984517D8}"/>
    <dgm:cxn modelId="{8016F037-F2B7-48F5-9B66-D8CD6EB2B57C}" type="presOf" srcId="{DC1BC287-2410-4C12-BA8C-9045E315BBE5}" destId="{DC72CC4E-9777-4B66-A34F-40F04A967C5C}" srcOrd="0" destOrd="0" presId="urn:microsoft.com/office/officeart/2005/8/layout/vList5"/>
    <dgm:cxn modelId="{386F8078-B31C-479D-B04E-0EBECF69ABB1}" type="presOf" srcId="{37AA4356-441A-4CAD-A3AE-AD83A3018688}" destId="{2AB201F2-28B3-4022-A0CD-CDCC048DC200}" srcOrd="0" destOrd="0" presId="urn:microsoft.com/office/officeart/2005/8/layout/vList5"/>
    <dgm:cxn modelId="{D5ABB8D5-A406-46A5-8A56-A699444A43C3}" srcId="{1E4B5395-A6F4-408B-B2D1-BAF2DF2DC19D}" destId="{32A747D6-8F97-4C53-9FB8-83493D558C5D}" srcOrd="1" destOrd="0" parTransId="{61B4F336-94E1-4BD5-BD3C-DB3E8F8A224C}" sibTransId="{0DCD67A3-604F-459A-8948-BFE1D6745493}"/>
    <dgm:cxn modelId="{9D8F69C6-2858-44EA-8345-D2CB93F2AB5F}" type="presOf" srcId="{EE448AFC-2862-4365-BE4B-762748E90410}" destId="{DC72CC4E-9777-4B66-A34F-40F04A967C5C}" srcOrd="0" destOrd="3" presId="urn:microsoft.com/office/officeart/2005/8/layout/vList5"/>
    <dgm:cxn modelId="{1F208F65-11B4-438B-B3CC-76A4E6B9F632}" type="presOf" srcId="{9C8A5137-6A08-478E-93D0-B384B7F9F591}" destId="{DC72CC4E-9777-4B66-A34F-40F04A967C5C}" srcOrd="0" destOrd="2" presId="urn:microsoft.com/office/officeart/2005/8/layout/vList5"/>
    <dgm:cxn modelId="{AC77DC43-B697-498A-AA2F-ED783526F60A}" srcId="{1F83B110-18DB-42F5-9864-9F3306F6696C}" destId="{DC1BC287-2410-4C12-BA8C-9045E315BBE5}" srcOrd="0" destOrd="0" parTransId="{FCC939F4-CC78-4EF7-88B9-17589804464B}" sibTransId="{D70F030E-557E-4641-AC1A-2D3429ADB2EB}"/>
    <dgm:cxn modelId="{92A34E18-33A2-4D21-A50A-481D22411743}" srcId="{80CDAEE6-1F9A-4EC4-87A3-9A12A56655DA}" destId="{1E4B5395-A6F4-408B-B2D1-BAF2DF2DC19D}" srcOrd="1" destOrd="0" parTransId="{A363330F-A074-4E6C-A219-D1957D6CEA8C}" sibTransId="{A0AC44FF-3769-40A7-A32D-496385EB83F1}"/>
    <dgm:cxn modelId="{6545B463-7612-4318-93EA-8059F1FCA508}" type="presOf" srcId="{80CDAEE6-1F9A-4EC4-87A3-9A12A56655DA}" destId="{313542BF-6E88-4CE8-9D43-779B9EF5C0A5}" srcOrd="0" destOrd="0" presId="urn:microsoft.com/office/officeart/2005/8/layout/vList5"/>
    <dgm:cxn modelId="{A31E9437-E844-46E4-B464-B77561DA5107}" srcId="{1F83B110-18DB-42F5-9864-9F3306F6696C}" destId="{0E16A0A3-7218-4D68-BF7C-AA01A8948E21}" srcOrd="5" destOrd="0" parTransId="{95BC5EE3-425F-4907-8B86-92FB509534FC}" sibTransId="{939291ED-C4E3-4AC0-BFEF-8B51E5909844}"/>
    <dgm:cxn modelId="{0A09CA8B-2330-42E8-82EB-14C6B5F79DCF}" srcId="{37AA4356-441A-4CAD-A3AE-AD83A3018688}" destId="{0D5F6CEE-870D-4B00-BB31-B6F95EDB895F}" srcOrd="0" destOrd="0" parTransId="{7EABAF66-7F9E-4707-BF5A-F2ED2F28C075}" sibTransId="{3AC7291F-C1EB-4728-A26D-88290F446DE2}"/>
    <dgm:cxn modelId="{68DF35F1-926B-4EF0-8880-077F495CEFED}" type="presOf" srcId="{39479CC6-AA92-4DED-BE3A-4D5A899AF017}" destId="{6AD8BF85-19B0-48E2-A43F-2688893032CE}" srcOrd="0" destOrd="0" presId="urn:microsoft.com/office/officeart/2005/8/layout/vList5"/>
    <dgm:cxn modelId="{BB37FD2D-C085-4178-A190-E370432C971F}" type="presOf" srcId="{4CAA5A6F-5406-4C35-8E0F-EA0126AC4337}" destId="{3CFCC720-32C8-4B20-A2A9-D1C0BF123825}" srcOrd="0" destOrd="0" presId="urn:microsoft.com/office/officeart/2005/8/layout/vList5"/>
    <dgm:cxn modelId="{98B3DC00-BDC6-4B3D-B58A-655949E16EDB}" srcId="{80CDAEE6-1F9A-4EC4-87A3-9A12A56655DA}" destId="{D5C2B6D7-FE00-4A67-8D28-EC99524F4171}" srcOrd="0" destOrd="0" parTransId="{956401C4-C42F-4980-91DD-C1DDAEB4ECCE}" sibTransId="{8C5337BE-A5C5-40E0-9A0C-6ED3C1969CD9}"/>
    <dgm:cxn modelId="{0A808CB9-E15A-4265-A15A-014A1453D9E0}" type="presOf" srcId="{DCCB0CF7-02B4-4477-BA24-FAAF58C0E936}" destId="{D8CE25ED-1F0F-4D5C-A9B2-2C7D5912E409}" srcOrd="0" destOrd="1" presId="urn:microsoft.com/office/officeart/2005/8/layout/vList5"/>
    <dgm:cxn modelId="{E34867CD-B013-40A1-AE74-A2C681648415}" type="presParOf" srcId="{313542BF-6E88-4CE8-9D43-779B9EF5C0A5}" destId="{EA4D6D8E-EE1A-499F-AE93-1DE7D7254DF6}" srcOrd="0" destOrd="0" presId="urn:microsoft.com/office/officeart/2005/8/layout/vList5"/>
    <dgm:cxn modelId="{1B2C8075-4405-48DE-8001-E2C240575605}" type="presParOf" srcId="{EA4D6D8E-EE1A-499F-AE93-1DE7D7254DF6}" destId="{C4AB7AFC-E84C-4A5E-817B-7B27CF98D50E}" srcOrd="0" destOrd="0" presId="urn:microsoft.com/office/officeart/2005/8/layout/vList5"/>
    <dgm:cxn modelId="{3D6722CF-73A8-41B3-80AB-93DE24D628A0}" type="presParOf" srcId="{EA4D6D8E-EE1A-499F-AE93-1DE7D7254DF6}" destId="{6AD8BF85-19B0-48E2-A43F-2688893032CE}" srcOrd="1" destOrd="0" presId="urn:microsoft.com/office/officeart/2005/8/layout/vList5"/>
    <dgm:cxn modelId="{4C3BAC02-A71E-49EA-8B6E-7821353B46CC}" type="presParOf" srcId="{313542BF-6E88-4CE8-9D43-779B9EF5C0A5}" destId="{F9A5822C-2B05-4A5A-A348-7B6621E5D226}" srcOrd="1" destOrd="0" presId="urn:microsoft.com/office/officeart/2005/8/layout/vList5"/>
    <dgm:cxn modelId="{0CA31C0A-D6BD-49C7-8650-56D1DFF25B25}" type="presParOf" srcId="{313542BF-6E88-4CE8-9D43-779B9EF5C0A5}" destId="{8FE6218A-5D2F-42CF-BAAF-5448ACBC1F09}" srcOrd="2" destOrd="0" presId="urn:microsoft.com/office/officeart/2005/8/layout/vList5"/>
    <dgm:cxn modelId="{E7FFCBCC-5ED8-45C3-AB62-A25254C816AC}" type="presParOf" srcId="{8FE6218A-5D2F-42CF-BAAF-5448ACBC1F09}" destId="{77D8C0BA-A80D-4A55-9742-6965E144949B}" srcOrd="0" destOrd="0" presId="urn:microsoft.com/office/officeart/2005/8/layout/vList5"/>
    <dgm:cxn modelId="{E17794EA-9DA1-4B4F-8523-902F798D3095}" type="presParOf" srcId="{8FE6218A-5D2F-42CF-BAAF-5448ACBC1F09}" destId="{3CFCC720-32C8-4B20-A2A9-D1C0BF123825}" srcOrd="1" destOrd="0" presId="urn:microsoft.com/office/officeart/2005/8/layout/vList5"/>
    <dgm:cxn modelId="{5F2A5E52-1705-459B-93C9-E68625409B4F}" type="presParOf" srcId="{313542BF-6E88-4CE8-9D43-779B9EF5C0A5}" destId="{B2456124-78AC-4049-8DBA-100AD0EBD0AB}" srcOrd="3" destOrd="0" presId="urn:microsoft.com/office/officeart/2005/8/layout/vList5"/>
    <dgm:cxn modelId="{ED15C095-7E93-4398-8806-11159BEAA0E3}" type="presParOf" srcId="{313542BF-6E88-4CE8-9D43-779B9EF5C0A5}" destId="{E7AACE7F-D343-4077-9608-7F1173C2F0A0}" srcOrd="4" destOrd="0" presId="urn:microsoft.com/office/officeart/2005/8/layout/vList5"/>
    <dgm:cxn modelId="{B6EAD04A-EE64-41E8-AB26-60720C54C416}" type="presParOf" srcId="{E7AACE7F-D343-4077-9608-7F1173C2F0A0}" destId="{2AB201F2-28B3-4022-A0CD-CDCC048DC200}" srcOrd="0" destOrd="0" presId="urn:microsoft.com/office/officeart/2005/8/layout/vList5"/>
    <dgm:cxn modelId="{1B9C40BC-DC72-4BBC-8C9E-B7AB992BC06C}" type="presParOf" srcId="{E7AACE7F-D343-4077-9608-7F1173C2F0A0}" destId="{D8CE25ED-1F0F-4D5C-A9B2-2C7D5912E409}" srcOrd="1" destOrd="0" presId="urn:microsoft.com/office/officeart/2005/8/layout/vList5"/>
    <dgm:cxn modelId="{1E14C751-C400-4512-856E-919753289457}" type="presParOf" srcId="{313542BF-6E88-4CE8-9D43-779B9EF5C0A5}" destId="{6412F820-24D3-47F3-9DBE-8F57777771AC}" srcOrd="5" destOrd="0" presId="urn:microsoft.com/office/officeart/2005/8/layout/vList5"/>
    <dgm:cxn modelId="{44B996F6-044F-4AA1-B7E5-659A82B67C83}" type="presParOf" srcId="{313542BF-6E88-4CE8-9D43-779B9EF5C0A5}" destId="{AFA8DB2E-B205-4466-9FF2-AB32CC91D775}" srcOrd="6" destOrd="0" presId="urn:microsoft.com/office/officeart/2005/8/layout/vList5"/>
    <dgm:cxn modelId="{244FF232-9929-4F24-B417-601440F14D32}" type="presParOf" srcId="{AFA8DB2E-B205-4466-9FF2-AB32CC91D775}" destId="{8D551C2B-706B-4803-B465-195B0838A546}" srcOrd="0" destOrd="0" presId="urn:microsoft.com/office/officeart/2005/8/layout/vList5"/>
    <dgm:cxn modelId="{8072CFA3-4418-4245-B788-779262DFE2D2}" type="presParOf" srcId="{AFA8DB2E-B205-4466-9FF2-AB32CC91D775}" destId="{DC72CC4E-9777-4B66-A34F-40F04A967C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DAEE6-1F9A-4EC4-87A3-9A12A56655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2B6D7-FE00-4A67-8D28-EC99524F41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гранта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401C4-C42F-4980-91DD-C1DDAEB4ECCE}" type="parTrans" cxnId="{98B3DC00-BDC6-4B3D-B58A-655949E16EDB}">
      <dgm:prSet/>
      <dgm:spPr/>
      <dgm:t>
        <a:bodyPr/>
        <a:lstStyle/>
        <a:p>
          <a:endParaRPr lang="ru-RU"/>
        </a:p>
      </dgm:t>
    </dgm:pt>
    <dgm:pt modelId="{8C5337BE-A5C5-40E0-9A0C-6ED3C1969CD9}" type="sibTrans" cxnId="{98B3DC00-BDC6-4B3D-B58A-655949E16EDB}">
      <dgm:prSet/>
      <dgm:spPr/>
      <dgm:t>
        <a:bodyPr/>
        <a:lstStyle/>
        <a:p>
          <a:endParaRPr lang="ru-RU"/>
        </a:p>
      </dgm:t>
    </dgm:pt>
    <dgm:pt modelId="{1E4B5395-A6F4-408B-B2D1-BAF2DF2DC19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3330F-A074-4E6C-A219-D1957D6CEA8C}" type="parTrans" cxnId="{92A34E18-33A2-4D21-A50A-481D22411743}">
      <dgm:prSet/>
      <dgm:spPr/>
      <dgm:t>
        <a:bodyPr/>
        <a:lstStyle/>
        <a:p>
          <a:endParaRPr lang="ru-RU"/>
        </a:p>
      </dgm:t>
    </dgm:pt>
    <dgm:pt modelId="{A0AC44FF-3769-40A7-A32D-496385EB83F1}" type="sibTrans" cxnId="{92A34E18-33A2-4D21-A50A-481D22411743}">
      <dgm:prSet/>
      <dgm:spPr/>
      <dgm:t>
        <a:bodyPr/>
        <a:lstStyle/>
        <a:p>
          <a:endParaRPr lang="ru-RU"/>
        </a:p>
      </dgm:t>
    </dgm:pt>
    <dgm:pt modelId="{37AA4356-441A-4CAD-A3AE-AD83A301868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74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42F2D-1B4C-4EEC-86CC-ADA0ECA60AA6}" type="parTrans" cxnId="{69B78C3D-2356-410A-A98E-B15E18D1194E}">
      <dgm:prSet/>
      <dgm:spPr/>
      <dgm:t>
        <a:bodyPr/>
        <a:lstStyle/>
        <a:p>
          <a:endParaRPr lang="ru-RU"/>
        </a:p>
      </dgm:t>
    </dgm:pt>
    <dgm:pt modelId="{004CBEBE-32DD-4A05-927D-4D8881372F00}" type="sibTrans" cxnId="{69B78C3D-2356-410A-A98E-B15E18D1194E}">
      <dgm:prSet/>
      <dgm:spPr/>
      <dgm:t>
        <a:bodyPr/>
        <a:lstStyle/>
        <a:p>
          <a:endParaRPr lang="ru-RU"/>
        </a:p>
      </dgm:t>
    </dgm:pt>
    <dgm:pt modelId="{DCCB0CF7-02B4-4477-BA24-FAAF58C0E93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и(или) увеличение объема производства сельскохозяйственной продукции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44E2F-A8FD-4BA6-9657-EA48A623881E}" type="parTrans" cxnId="{BE4127C4-83E8-4D7C-8CBC-3BA6AE26EFF1}">
      <dgm:prSet/>
      <dgm:spPr/>
      <dgm:t>
        <a:bodyPr/>
        <a:lstStyle/>
        <a:p>
          <a:endParaRPr lang="ru-RU"/>
        </a:p>
      </dgm:t>
    </dgm:pt>
    <dgm:pt modelId="{37C485C9-9200-49E8-825D-887B5C26D3F5}" type="sibTrans" cxnId="{BE4127C4-83E8-4D7C-8CBC-3BA6AE26EFF1}">
      <dgm:prSet/>
      <dgm:spPr/>
      <dgm:t>
        <a:bodyPr/>
        <a:lstStyle/>
        <a:p>
          <a:endParaRPr lang="ru-RU"/>
        </a:p>
      </dgm:t>
    </dgm:pt>
    <dgm:pt modelId="{1F83B110-18DB-42F5-9864-9F3306F6696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8000"/>
          </a:solidFill>
        </a:ln>
      </dgm:spPr>
      <dgm:t>
        <a:bodyPr/>
        <a:lstStyle/>
        <a:p>
          <a:r>
            <a:rPr lang="ru-RU" sz="18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 что потратить грант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ED950-2142-4A72-9697-57746AD957F0}" type="parTrans" cxnId="{D322B421-08AF-4A7A-887F-6127EEC67C9C}">
      <dgm:prSet/>
      <dgm:spPr/>
      <dgm:t>
        <a:bodyPr/>
        <a:lstStyle/>
        <a:p>
          <a:endParaRPr lang="ru-RU"/>
        </a:p>
      </dgm:t>
    </dgm:pt>
    <dgm:pt modelId="{C078F049-EFE6-4E31-A99A-0B517FD99981}" type="sibTrans" cxnId="{D322B421-08AF-4A7A-887F-6127EEC67C9C}">
      <dgm:prSet/>
      <dgm:spPr/>
      <dgm:t>
        <a:bodyPr/>
        <a:lstStyle/>
        <a:p>
          <a:endParaRPr lang="ru-RU"/>
        </a:p>
      </dgm:t>
    </dgm:pt>
    <dgm:pt modelId="{27CD4CD7-5346-4BA0-93D6-A2A51028659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ПСД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BF0CB-CA16-439A-A814-7BE88385C16D}" type="parTrans" cxnId="{3910C5B2-D7E3-45DE-82E7-0CEF19C18D1A}">
      <dgm:prSet/>
      <dgm:spPr/>
      <dgm:t>
        <a:bodyPr/>
        <a:lstStyle/>
        <a:p>
          <a:endParaRPr lang="ru-RU"/>
        </a:p>
      </dgm:t>
    </dgm:pt>
    <dgm:pt modelId="{C89F3A5C-733C-4819-B0EC-9C0A8D260FF1}" type="sibTrans" cxnId="{3910C5B2-D7E3-45DE-82E7-0CEF19C18D1A}">
      <dgm:prSet/>
      <dgm:spPr/>
      <dgm:t>
        <a:bodyPr/>
        <a:lstStyle/>
        <a:p>
          <a:endParaRPr lang="ru-RU"/>
        </a:p>
      </dgm:t>
    </dgm:pt>
    <dgm:pt modelId="{E2B58E35-3682-4C11-8304-E687310FD049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производственных и складских объектов </a:t>
          </a:r>
        </a:p>
      </dgm:t>
    </dgm:pt>
    <dgm:pt modelId="{CC9542CA-6551-48DE-A8E3-00D4E5AFAA37}" type="parTrans" cxnId="{E5399ABF-48F0-477B-B521-D864D65F6CAD}">
      <dgm:prSet/>
      <dgm:spPr/>
      <dgm:t>
        <a:bodyPr/>
        <a:lstStyle/>
        <a:p>
          <a:endParaRPr lang="ru-RU"/>
        </a:p>
      </dgm:t>
    </dgm:pt>
    <dgm:pt modelId="{F8F84019-B4F3-40DC-BD5C-D5F421731E8A}" type="sibTrans" cxnId="{E5399ABF-48F0-477B-B521-D864D65F6CAD}">
      <dgm:prSet/>
      <dgm:spPr/>
      <dgm:t>
        <a:bodyPr/>
        <a:lstStyle/>
        <a:p>
          <a:endParaRPr lang="ru-RU"/>
        </a:p>
      </dgm:t>
    </dgm:pt>
    <dgm:pt modelId="{857F2679-9271-496E-B70F-709C1118F597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Подключение к инженерным сетям</a:t>
          </a:r>
        </a:p>
      </dgm:t>
    </dgm:pt>
    <dgm:pt modelId="{28604A37-CC8C-4054-8714-933B91EF88BB}" type="parTrans" cxnId="{9D9427C0-F2EE-487F-856E-2D084F0F2800}">
      <dgm:prSet/>
      <dgm:spPr/>
      <dgm:t>
        <a:bodyPr/>
        <a:lstStyle/>
        <a:p>
          <a:endParaRPr lang="ru-RU"/>
        </a:p>
      </dgm:t>
    </dgm:pt>
    <dgm:pt modelId="{313D190F-61D2-4DE1-A5CB-EC3BF630FE40}" type="sibTrans" cxnId="{9D9427C0-F2EE-487F-856E-2D084F0F2800}">
      <dgm:prSet/>
      <dgm:spPr/>
      <dgm:t>
        <a:bodyPr/>
        <a:lstStyle/>
        <a:p>
          <a:endParaRPr lang="ru-RU"/>
        </a:p>
      </dgm:t>
    </dgm:pt>
    <dgm:pt modelId="{938580BD-6C9B-4793-8BAF-27A03B2188B5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</a:t>
          </a:r>
          <a:r>
            <a:rPr lang="ru-RU" sz="1200" b="1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оборудования,техники</a:t>
          </a:r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инвентаря</a:t>
          </a:r>
        </a:p>
      </dgm:t>
    </dgm:pt>
    <dgm:pt modelId="{E7C9FEEB-9E0F-4336-9D02-473939B7D64B}" type="parTrans" cxnId="{466C3C44-F705-4D87-8276-D43475AAF9B8}">
      <dgm:prSet/>
      <dgm:spPr/>
      <dgm:t>
        <a:bodyPr/>
        <a:lstStyle/>
        <a:p>
          <a:endParaRPr lang="ru-RU"/>
        </a:p>
      </dgm:t>
    </dgm:pt>
    <dgm:pt modelId="{381063DC-296E-4EFF-A127-A832050D8A19}" type="sibTrans" cxnId="{466C3C44-F705-4D87-8276-D43475AAF9B8}">
      <dgm:prSet/>
      <dgm:spPr/>
      <dgm:t>
        <a:bodyPr/>
        <a:lstStyle/>
        <a:p>
          <a:endParaRPr lang="ru-RU"/>
        </a:p>
      </dgm:t>
    </dgm:pt>
    <dgm:pt modelId="{DD4F4630-C2D3-42BC-8615-AF9C98F7DB62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сельхоз. животных, семян, посадочного материала</a:t>
          </a:r>
        </a:p>
      </dgm:t>
    </dgm:pt>
    <dgm:pt modelId="{712D4199-C385-4336-A36E-98A2BE96C7B2}" type="parTrans" cxnId="{A67F433C-99F9-4572-A979-1C8693CE88E9}">
      <dgm:prSet/>
      <dgm:spPr/>
      <dgm:t>
        <a:bodyPr/>
        <a:lstStyle/>
        <a:p>
          <a:endParaRPr lang="ru-RU"/>
        </a:p>
      </dgm:t>
    </dgm:pt>
    <dgm:pt modelId="{281B298D-7D64-4AE4-874A-CEC4A292F2AA}" type="sibTrans" cxnId="{A67F433C-99F9-4572-A979-1C8693CE88E9}">
      <dgm:prSet/>
      <dgm:spPr/>
      <dgm:t>
        <a:bodyPr/>
        <a:lstStyle/>
        <a:p>
          <a:endParaRPr lang="ru-RU"/>
        </a:p>
      </dgm:t>
    </dgm:pt>
    <dgm:pt modelId="{8ECC6962-70EA-4226-9394-01D4F602EAED}">
      <dgm:prSet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удобрений и ядохимикатов</a:t>
          </a:r>
        </a:p>
      </dgm:t>
    </dgm:pt>
    <dgm:pt modelId="{77B556F5-E3C2-49B7-BA9B-8E71C26A074E}" type="parTrans" cxnId="{5C9EFB5F-1058-4B1D-BD4A-A71311DBF629}">
      <dgm:prSet/>
      <dgm:spPr/>
      <dgm:t>
        <a:bodyPr/>
        <a:lstStyle/>
        <a:p>
          <a:endParaRPr lang="ru-RU"/>
        </a:p>
      </dgm:t>
    </dgm:pt>
    <dgm:pt modelId="{7EC55F0A-1EB7-4391-8F3D-319487BC2C97}" type="sibTrans" cxnId="{5C9EFB5F-1058-4B1D-BD4A-A71311DBF629}">
      <dgm:prSet/>
      <dgm:spPr/>
      <dgm:t>
        <a:bodyPr/>
        <a:lstStyle/>
        <a:p>
          <a:endParaRPr lang="ru-RU"/>
        </a:p>
      </dgm:t>
    </dgm:pt>
    <dgm:pt modelId="{F564B89B-2464-41F4-A833-FE985C5AD08D}">
      <dgm:prSet custT="1"/>
      <dgm:spPr/>
      <dgm:t>
        <a:bodyPr/>
        <a:lstStyle/>
        <a:p>
          <a:endParaRPr lang="ru-RU" sz="12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52059-CDD5-4784-A2DC-1C4E8E5686A6}" type="parTrans" cxnId="{5F10DB05-2B2C-48A4-915B-093812E44703}">
      <dgm:prSet/>
      <dgm:spPr/>
      <dgm:t>
        <a:bodyPr/>
        <a:lstStyle/>
        <a:p>
          <a:endParaRPr lang="ru-RU"/>
        </a:p>
      </dgm:t>
    </dgm:pt>
    <dgm:pt modelId="{A1549ACD-FFC0-4DD8-B72D-2C6FB6C61148}" type="sibTrans" cxnId="{5F10DB05-2B2C-48A4-915B-093812E44703}">
      <dgm:prSet/>
      <dgm:spPr/>
      <dgm:t>
        <a:bodyPr/>
        <a:lstStyle/>
        <a:p>
          <a:endParaRPr lang="ru-RU"/>
        </a:p>
      </dgm:t>
    </dgm:pt>
    <dgm:pt modelId="{C81566F0-C576-4CC6-A27B-BDA80ABDBDE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E07C8-AFDA-4F1C-8984-BE1B9681A48B}" type="parTrans" cxnId="{8EB13DF7-3BCF-4B75-9681-CDBC510C8B2B}">
      <dgm:prSet/>
      <dgm:spPr/>
      <dgm:t>
        <a:bodyPr/>
        <a:lstStyle/>
        <a:p>
          <a:endParaRPr lang="ru-RU"/>
        </a:p>
      </dgm:t>
    </dgm:pt>
    <dgm:pt modelId="{805EE92D-D750-4052-9399-42C420B6E1B2}" type="sibTrans" cxnId="{8EB13DF7-3BCF-4B75-9681-CDBC510C8B2B}">
      <dgm:prSet/>
      <dgm:spPr/>
      <dgm:t>
        <a:bodyPr/>
        <a:lstStyle/>
        <a:p>
          <a:endParaRPr lang="ru-RU"/>
        </a:p>
      </dgm:t>
    </dgm:pt>
    <dgm:pt modelId="{D7C27BC8-32E7-48F4-A6E2-8BB2A05C2796}">
      <dgm:prSet custT="1"/>
      <dgm:spPr/>
      <dgm:t>
        <a:bodyPr/>
        <a:lstStyle/>
        <a:p>
          <a:endParaRPr lang="ru-RU" sz="12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FAA8E-74AF-475C-BCFE-B190D8FC92BA}" type="parTrans" cxnId="{E77B29CC-516F-41E7-BBDB-6F1B5CB6732C}">
      <dgm:prSet/>
      <dgm:spPr/>
      <dgm:t>
        <a:bodyPr/>
        <a:lstStyle/>
        <a:p>
          <a:endParaRPr lang="ru-RU"/>
        </a:p>
      </dgm:t>
    </dgm:pt>
    <dgm:pt modelId="{ADFAA66F-1108-451D-BA3A-8BB9053F2350}" type="sibTrans" cxnId="{E77B29CC-516F-41E7-BBDB-6F1B5CB6732C}">
      <dgm:prSet/>
      <dgm:spPr/>
      <dgm:t>
        <a:bodyPr/>
        <a:lstStyle/>
        <a:p>
          <a:endParaRPr lang="ru-RU"/>
        </a:p>
      </dgm:t>
    </dgm:pt>
    <dgm:pt modelId="{6CF4D5A7-1340-469A-B8ED-8D3B6671C84A}">
      <dgm:prSet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BC552-18FD-49BA-9472-D90CEAF96855}" type="parTrans" cxnId="{38D14D72-3639-4F15-ABD0-86D7AE4B4DC2}">
      <dgm:prSet/>
      <dgm:spPr/>
      <dgm:t>
        <a:bodyPr/>
        <a:lstStyle/>
        <a:p>
          <a:endParaRPr lang="ru-RU"/>
        </a:p>
      </dgm:t>
    </dgm:pt>
    <dgm:pt modelId="{96DD990D-0693-40B6-B686-ABA6408DD644}" type="sibTrans" cxnId="{38D14D72-3639-4F15-ABD0-86D7AE4B4DC2}">
      <dgm:prSet/>
      <dgm:spPr/>
      <dgm:t>
        <a:bodyPr/>
        <a:lstStyle/>
        <a:p>
          <a:endParaRPr lang="ru-RU"/>
        </a:p>
      </dgm:t>
    </dgm:pt>
    <dgm:pt modelId="{2F817C71-0265-4B0D-A7C1-9E29913A60F5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 500 тыс. руб. на бытовое обустройство</a:t>
          </a:r>
        </a:p>
      </dgm:t>
    </dgm:pt>
    <dgm:pt modelId="{AE53DD5F-1D9C-4C4A-B041-C83B7019DAC6}" type="sibTrans" cxnId="{8ADC86F1-BFB4-443A-89ED-770328F39A1A}">
      <dgm:prSet/>
      <dgm:spPr/>
      <dgm:t>
        <a:bodyPr/>
        <a:lstStyle/>
        <a:p>
          <a:endParaRPr lang="ru-RU"/>
        </a:p>
      </dgm:t>
    </dgm:pt>
    <dgm:pt modelId="{6427775A-DEB8-485E-8C2D-22DD97FED7E6}" type="parTrans" cxnId="{8ADC86F1-BFB4-443A-89ED-770328F39A1A}">
      <dgm:prSet/>
      <dgm:spPr/>
      <dgm:t>
        <a:bodyPr/>
        <a:lstStyle/>
        <a:p>
          <a:endParaRPr lang="ru-RU"/>
        </a:p>
      </dgm:t>
    </dgm:pt>
    <dgm:pt modelId="{8499AEB7-0473-4262-BB28-7D359EAA6698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 3 млн. руб., </a:t>
          </a:r>
        </a:p>
      </dgm:t>
    </dgm:pt>
    <dgm:pt modelId="{A666D47E-C282-4923-92C6-0F782FA7B5C2}" type="sibTrans" cxnId="{9334CE83-F908-459F-ADAF-FE555D2FC55F}">
      <dgm:prSet/>
      <dgm:spPr/>
      <dgm:t>
        <a:bodyPr/>
        <a:lstStyle/>
        <a:p>
          <a:endParaRPr lang="ru-RU"/>
        </a:p>
      </dgm:t>
    </dgm:pt>
    <dgm:pt modelId="{5E361BAE-FA58-4FD4-B507-8EF7117B7019}" type="parTrans" cxnId="{9334CE83-F908-459F-ADAF-FE555D2FC55F}">
      <dgm:prSet/>
      <dgm:spPr/>
      <dgm:t>
        <a:bodyPr/>
        <a:lstStyle/>
        <a:p>
          <a:endParaRPr lang="ru-RU"/>
        </a:p>
      </dgm:t>
    </dgm:pt>
    <dgm:pt modelId="{32A747D6-8F97-4C53-9FB8-83493D558C5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D67A3-604F-459A-8948-BFE1D6745493}" type="sibTrans" cxnId="{D5ABB8D5-A406-46A5-8A56-A699444A43C3}">
      <dgm:prSet/>
      <dgm:spPr/>
      <dgm:t>
        <a:bodyPr/>
        <a:lstStyle/>
        <a:p>
          <a:endParaRPr lang="ru-RU"/>
        </a:p>
      </dgm:t>
    </dgm:pt>
    <dgm:pt modelId="{61B4F336-94E1-4BD5-BD3C-DB3E8F8A224C}" type="parTrans" cxnId="{D5ABB8D5-A406-46A5-8A56-A699444A43C3}">
      <dgm:prSet/>
      <dgm:spPr/>
      <dgm:t>
        <a:bodyPr/>
        <a:lstStyle/>
        <a:p>
          <a:endParaRPr lang="ru-RU"/>
        </a:p>
      </dgm:t>
    </dgm:pt>
    <dgm:pt modelId="{313542BF-6E88-4CE8-9D43-779B9EF5C0A5}" type="pres">
      <dgm:prSet presAssocID="{80CDAEE6-1F9A-4EC4-87A3-9A12A5665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D6D8E-EE1A-499F-AE93-1DE7D7254DF6}" type="pres">
      <dgm:prSet presAssocID="{D5C2B6D7-FE00-4A67-8D28-EC99524F4171}" presName="linNode" presStyleCnt="0"/>
      <dgm:spPr/>
    </dgm:pt>
    <dgm:pt modelId="{C4AB7AFC-E84C-4A5E-817B-7B27CF98D50E}" type="pres">
      <dgm:prSet presAssocID="{D5C2B6D7-FE00-4A67-8D28-EC99524F4171}" presName="parentText" presStyleLbl="node1" presStyleIdx="0" presStyleCnt="4" custScaleX="70305" custScaleY="98073" custLinFactNeighborX="-1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5822C-2B05-4A5A-A348-7B6621E5D226}" type="pres">
      <dgm:prSet presAssocID="{8C5337BE-A5C5-40E0-9A0C-6ED3C1969CD9}" presName="sp" presStyleCnt="0"/>
      <dgm:spPr/>
    </dgm:pt>
    <dgm:pt modelId="{8FE6218A-5D2F-42CF-BAAF-5448ACBC1F09}" type="pres">
      <dgm:prSet presAssocID="{1E4B5395-A6F4-408B-B2D1-BAF2DF2DC19D}" presName="linNode" presStyleCnt="0"/>
      <dgm:spPr/>
    </dgm:pt>
    <dgm:pt modelId="{77D8C0BA-A80D-4A55-9742-6965E144949B}" type="pres">
      <dgm:prSet presAssocID="{1E4B5395-A6F4-408B-B2D1-BAF2DF2DC19D}" presName="parentText" presStyleLbl="node1" presStyleIdx="1" presStyleCnt="4" custScaleX="77532" custScaleY="98074" custLinFactNeighborX="-719" custLinFactNeighborY="4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CC720-32C8-4B20-A2A9-D1C0BF123825}" type="pres">
      <dgm:prSet presAssocID="{1E4B5395-A6F4-408B-B2D1-BAF2DF2DC19D}" presName="descendantText" presStyleLbl="alignAccFollowNode1" presStyleIdx="0" presStyleCnt="3" custScaleX="128335" custScaleY="124057" custLinFactNeighborX="970" custLinFactNeighborY="-14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2456124-78AC-4049-8DBA-100AD0EBD0AB}" type="pres">
      <dgm:prSet presAssocID="{A0AC44FF-3769-40A7-A32D-496385EB83F1}" presName="sp" presStyleCnt="0"/>
      <dgm:spPr/>
    </dgm:pt>
    <dgm:pt modelId="{E7AACE7F-D343-4077-9608-7F1173C2F0A0}" type="pres">
      <dgm:prSet presAssocID="{37AA4356-441A-4CAD-A3AE-AD83A3018688}" presName="linNode" presStyleCnt="0"/>
      <dgm:spPr/>
    </dgm:pt>
    <dgm:pt modelId="{2AB201F2-28B3-4022-A0CD-CDCC048DC200}" type="pres">
      <dgm:prSet presAssocID="{37AA4356-441A-4CAD-A3AE-AD83A3018688}" presName="parentText" presStyleLbl="node1" presStyleIdx="2" presStyleCnt="4" custScaleX="78803" custScaleY="97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E25ED-1F0F-4D5C-A9B2-2C7D5912E409}" type="pres">
      <dgm:prSet presAssocID="{37AA4356-441A-4CAD-A3AE-AD83A3018688}" presName="descendantText" presStyleLbl="alignAccFollowNode1" presStyleIdx="1" presStyleCnt="3" custScaleX="130449" custScaleY="121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12F820-24D3-47F3-9DBE-8F57777771AC}" type="pres">
      <dgm:prSet presAssocID="{004CBEBE-32DD-4A05-927D-4D8881372F00}" presName="sp" presStyleCnt="0"/>
      <dgm:spPr/>
    </dgm:pt>
    <dgm:pt modelId="{AFA8DB2E-B205-4466-9FF2-AB32CC91D775}" type="pres">
      <dgm:prSet presAssocID="{1F83B110-18DB-42F5-9864-9F3306F6696C}" presName="linNode" presStyleCnt="0"/>
      <dgm:spPr/>
    </dgm:pt>
    <dgm:pt modelId="{8D551C2B-706B-4803-B465-195B0838A546}" type="pres">
      <dgm:prSet presAssocID="{1F83B110-18DB-42F5-9864-9F3306F6696C}" presName="parentText" presStyleLbl="node1" presStyleIdx="3" presStyleCnt="4" custScaleX="76729" custScaleY="144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2CC4E-9777-4B66-A34F-40F04A967C5C}" type="pres">
      <dgm:prSet presAssocID="{1F83B110-18DB-42F5-9864-9F3306F6696C}" presName="descendantText" presStyleLbl="alignAccFollowNode1" presStyleIdx="2" presStyleCnt="3" custScaleX="127646" custScaleY="1816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E998575-BE78-4304-8435-90BDF55A66A3}" type="presOf" srcId="{1E4B5395-A6F4-408B-B2D1-BAF2DF2DC19D}" destId="{77D8C0BA-A80D-4A55-9742-6965E144949B}" srcOrd="0" destOrd="0" presId="urn:microsoft.com/office/officeart/2005/8/layout/vList5"/>
    <dgm:cxn modelId="{90E9BBA2-1BAB-410F-A962-787409D987FB}" type="presOf" srcId="{80CDAEE6-1F9A-4EC4-87A3-9A12A56655DA}" destId="{313542BF-6E88-4CE8-9D43-779B9EF5C0A5}" srcOrd="0" destOrd="0" presId="urn:microsoft.com/office/officeart/2005/8/layout/vList5"/>
    <dgm:cxn modelId="{466C3C44-F705-4D87-8276-D43475AAF9B8}" srcId="{1F83B110-18DB-42F5-9864-9F3306F6696C}" destId="{938580BD-6C9B-4793-8BAF-27A03B2188B5}" srcOrd="4" destOrd="0" parTransId="{E7C9FEEB-9E0F-4336-9D02-473939B7D64B}" sibTransId="{381063DC-296E-4EFF-A127-A832050D8A19}"/>
    <dgm:cxn modelId="{3910C5B2-D7E3-45DE-82E7-0CEF19C18D1A}" srcId="{1F83B110-18DB-42F5-9864-9F3306F6696C}" destId="{27CD4CD7-5346-4BA0-93D6-A2A510286595}" srcOrd="1" destOrd="0" parTransId="{250BF0CB-CA16-439A-A814-7BE88385C16D}" sibTransId="{C89F3A5C-733C-4819-B0EC-9C0A8D260FF1}"/>
    <dgm:cxn modelId="{246F6C28-7D92-4053-A47A-56BD4FF0343C}" type="presOf" srcId="{27CD4CD7-5346-4BA0-93D6-A2A510286595}" destId="{DC72CC4E-9777-4B66-A34F-40F04A967C5C}" srcOrd="0" destOrd="1" presId="urn:microsoft.com/office/officeart/2005/8/layout/vList5"/>
    <dgm:cxn modelId="{E4F630A8-7261-4380-A9FC-EBC9AB627EE5}" type="presOf" srcId="{E2B58E35-3682-4C11-8304-E687310FD049}" destId="{DC72CC4E-9777-4B66-A34F-40F04A967C5C}" srcOrd="0" destOrd="2" presId="urn:microsoft.com/office/officeart/2005/8/layout/vList5"/>
    <dgm:cxn modelId="{A51ADAE1-15F0-4F0D-A938-A5E0793087DB}" type="presOf" srcId="{1F83B110-18DB-42F5-9864-9F3306F6696C}" destId="{8D551C2B-706B-4803-B465-195B0838A546}" srcOrd="0" destOrd="0" presId="urn:microsoft.com/office/officeart/2005/8/layout/vList5"/>
    <dgm:cxn modelId="{47FD8890-0F57-41C4-897C-D054029575F9}" type="presOf" srcId="{8ECC6962-70EA-4226-9394-01D4F602EAED}" destId="{DC72CC4E-9777-4B66-A34F-40F04A967C5C}" srcOrd="0" destOrd="6" presId="urn:microsoft.com/office/officeart/2005/8/layout/vList5"/>
    <dgm:cxn modelId="{69B78C3D-2356-410A-A98E-B15E18D1194E}" srcId="{80CDAEE6-1F9A-4EC4-87A3-9A12A56655DA}" destId="{37AA4356-441A-4CAD-A3AE-AD83A3018688}" srcOrd="2" destOrd="0" parTransId="{F4042F2D-1B4C-4EEC-86CC-ADA0ECA60AA6}" sibTransId="{004CBEBE-32DD-4A05-927D-4D8881372F00}"/>
    <dgm:cxn modelId="{5C9EFB5F-1058-4B1D-BD4A-A71311DBF629}" srcId="{1F83B110-18DB-42F5-9864-9F3306F6696C}" destId="{8ECC6962-70EA-4226-9394-01D4F602EAED}" srcOrd="6" destOrd="0" parTransId="{77B556F5-E3C2-49B7-BA9B-8E71C26A074E}" sibTransId="{7EC55F0A-1EB7-4391-8F3D-319487BC2C97}"/>
    <dgm:cxn modelId="{08730155-CFF7-4B56-B96C-BA1FC1773CAC}" type="presOf" srcId="{DD4F4630-C2D3-42BC-8615-AF9C98F7DB62}" destId="{DC72CC4E-9777-4B66-A34F-40F04A967C5C}" srcOrd="0" destOrd="5" presId="urn:microsoft.com/office/officeart/2005/8/layout/vList5"/>
    <dgm:cxn modelId="{D535D80C-BFF7-4717-A0F7-6C74E971798E}" type="presOf" srcId="{6CF4D5A7-1340-469A-B8ED-8D3B6671C84A}" destId="{3CFCC720-32C8-4B20-A2A9-D1C0BF123825}" srcOrd="0" destOrd="3" presId="urn:microsoft.com/office/officeart/2005/8/layout/vList5"/>
    <dgm:cxn modelId="{8FF28CAB-8856-4DCF-BCB9-A7FB032F862B}" type="presOf" srcId="{D5C2B6D7-FE00-4A67-8D28-EC99524F4171}" destId="{C4AB7AFC-E84C-4A5E-817B-7B27CF98D50E}" srcOrd="0" destOrd="0" presId="urn:microsoft.com/office/officeart/2005/8/layout/vList5"/>
    <dgm:cxn modelId="{523A94E2-2C86-489C-BC3B-B28544162A88}" type="presOf" srcId="{D7C27BC8-32E7-48F4-A6E2-8BB2A05C2796}" destId="{D8CE25ED-1F0F-4D5C-A9B2-2C7D5912E409}" srcOrd="0" destOrd="1" presId="urn:microsoft.com/office/officeart/2005/8/layout/vList5"/>
    <dgm:cxn modelId="{8AC5059C-90C1-4523-8905-313A2738ECEC}" type="presOf" srcId="{938580BD-6C9B-4793-8BAF-27A03B2188B5}" destId="{DC72CC4E-9777-4B66-A34F-40F04A967C5C}" srcOrd="0" destOrd="4" presId="urn:microsoft.com/office/officeart/2005/8/layout/vList5"/>
    <dgm:cxn modelId="{D322B421-08AF-4A7A-887F-6127EEC67C9C}" srcId="{80CDAEE6-1F9A-4EC4-87A3-9A12A56655DA}" destId="{1F83B110-18DB-42F5-9864-9F3306F6696C}" srcOrd="3" destOrd="0" parTransId="{4C2ED950-2142-4A72-9697-57746AD957F0}" sibTransId="{C078F049-EFE6-4E31-A99A-0B517FD99981}"/>
    <dgm:cxn modelId="{9BFCC650-9C71-4B59-AD7C-73F36F924181}" type="presOf" srcId="{F564B89B-2464-41F4-A833-FE985C5AD08D}" destId="{DC72CC4E-9777-4B66-A34F-40F04A967C5C}" srcOrd="0" destOrd="7" presId="urn:microsoft.com/office/officeart/2005/8/layout/vList5"/>
    <dgm:cxn modelId="{BE4127C4-83E8-4D7C-8CBC-3BA6AE26EFF1}" srcId="{37AA4356-441A-4CAD-A3AE-AD83A3018688}" destId="{DCCB0CF7-02B4-4477-BA24-FAAF58C0E936}" srcOrd="0" destOrd="0" parTransId="{2D544E2F-A8FD-4BA6-9657-EA48A623881E}" sibTransId="{37C485C9-9200-49E8-825D-887B5C26D3F5}"/>
    <dgm:cxn modelId="{0F38D7FB-66E7-477D-98A9-84D61623C695}" type="presOf" srcId="{DCCB0CF7-02B4-4477-BA24-FAAF58C0E936}" destId="{D8CE25ED-1F0F-4D5C-A9B2-2C7D5912E409}" srcOrd="0" destOrd="0" presId="urn:microsoft.com/office/officeart/2005/8/layout/vList5"/>
    <dgm:cxn modelId="{A67F433C-99F9-4572-A979-1C8693CE88E9}" srcId="{1F83B110-18DB-42F5-9864-9F3306F6696C}" destId="{DD4F4630-C2D3-42BC-8615-AF9C98F7DB62}" srcOrd="5" destOrd="0" parTransId="{712D4199-C385-4336-A36E-98A2BE96C7B2}" sibTransId="{281B298D-7D64-4AE4-874A-CEC4A292F2AA}"/>
    <dgm:cxn modelId="{F0883141-DF73-4ECD-890D-A21C66D52975}" type="presOf" srcId="{C81566F0-C576-4CC6-A27B-BDA80ABDBDED}" destId="{DC72CC4E-9777-4B66-A34F-40F04A967C5C}" srcOrd="0" destOrd="0" presId="urn:microsoft.com/office/officeart/2005/8/layout/vList5"/>
    <dgm:cxn modelId="{E5399ABF-48F0-477B-B521-D864D65F6CAD}" srcId="{1F83B110-18DB-42F5-9864-9F3306F6696C}" destId="{E2B58E35-3682-4C11-8304-E687310FD049}" srcOrd="2" destOrd="0" parTransId="{CC9542CA-6551-48DE-A8E3-00D4E5AFAA37}" sibTransId="{F8F84019-B4F3-40DC-BD5C-D5F421731E8A}"/>
    <dgm:cxn modelId="{7128A5FB-3C31-47A7-BA99-19FD985A4C48}" type="presOf" srcId="{857F2679-9271-496E-B70F-709C1118F597}" destId="{DC72CC4E-9777-4B66-A34F-40F04A967C5C}" srcOrd="0" destOrd="3" presId="urn:microsoft.com/office/officeart/2005/8/layout/vList5"/>
    <dgm:cxn modelId="{D7C5E6E6-BF85-4C04-98EE-B6D0A138738D}" type="presOf" srcId="{37AA4356-441A-4CAD-A3AE-AD83A3018688}" destId="{2AB201F2-28B3-4022-A0CD-CDCC048DC200}" srcOrd="0" destOrd="0" presId="urn:microsoft.com/office/officeart/2005/8/layout/vList5"/>
    <dgm:cxn modelId="{34E8642F-07F4-4849-BE88-E5AF8850F5D3}" type="presOf" srcId="{8499AEB7-0473-4262-BB28-7D359EAA6698}" destId="{3CFCC720-32C8-4B20-A2A9-D1C0BF123825}" srcOrd="0" destOrd="1" presId="urn:microsoft.com/office/officeart/2005/8/layout/vList5"/>
    <dgm:cxn modelId="{8ADC86F1-BFB4-443A-89ED-770328F39A1A}" srcId="{1E4B5395-A6F4-408B-B2D1-BAF2DF2DC19D}" destId="{2F817C71-0265-4B0D-A7C1-9E29913A60F5}" srcOrd="2" destOrd="0" parTransId="{6427775A-DEB8-485E-8C2D-22DD97FED7E6}" sibTransId="{AE53DD5F-1D9C-4C4A-B041-C83B7019DAC6}"/>
    <dgm:cxn modelId="{E77B29CC-516F-41E7-BBDB-6F1B5CB6732C}" srcId="{37AA4356-441A-4CAD-A3AE-AD83A3018688}" destId="{D7C27BC8-32E7-48F4-A6E2-8BB2A05C2796}" srcOrd="1" destOrd="0" parTransId="{E95FAA8E-74AF-475C-BCFE-B190D8FC92BA}" sibTransId="{ADFAA66F-1108-451D-BA3A-8BB9053F2350}"/>
    <dgm:cxn modelId="{D5ABB8D5-A406-46A5-8A56-A699444A43C3}" srcId="{1E4B5395-A6F4-408B-B2D1-BAF2DF2DC19D}" destId="{32A747D6-8F97-4C53-9FB8-83493D558C5D}" srcOrd="0" destOrd="0" parTransId="{61B4F336-94E1-4BD5-BD3C-DB3E8F8A224C}" sibTransId="{0DCD67A3-604F-459A-8948-BFE1D6745493}"/>
    <dgm:cxn modelId="{64DB859D-170D-4990-9AAE-E4132C2552AE}" type="presOf" srcId="{32A747D6-8F97-4C53-9FB8-83493D558C5D}" destId="{3CFCC720-32C8-4B20-A2A9-D1C0BF123825}" srcOrd="0" destOrd="0" presId="urn:microsoft.com/office/officeart/2005/8/layout/vList5"/>
    <dgm:cxn modelId="{92A34E18-33A2-4D21-A50A-481D22411743}" srcId="{80CDAEE6-1F9A-4EC4-87A3-9A12A56655DA}" destId="{1E4B5395-A6F4-408B-B2D1-BAF2DF2DC19D}" srcOrd="1" destOrd="0" parTransId="{A363330F-A074-4E6C-A219-D1957D6CEA8C}" sibTransId="{A0AC44FF-3769-40A7-A32D-496385EB83F1}"/>
    <dgm:cxn modelId="{38D14D72-3639-4F15-ABD0-86D7AE4B4DC2}" srcId="{1E4B5395-A6F4-408B-B2D1-BAF2DF2DC19D}" destId="{6CF4D5A7-1340-469A-B8ED-8D3B6671C84A}" srcOrd="3" destOrd="0" parTransId="{201BC552-18FD-49BA-9472-D90CEAF96855}" sibTransId="{96DD990D-0693-40B6-B686-ABA6408DD644}"/>
    <dgm:cxn modelId="{B8157F33-DE61-4866-A527-6068AD5C397F}" type="presOf" srcId="{2F817C71-0265-4B0D-A7C1-9E29913A60F5}" destId="{3CFCC720-32C8-4B20-A2A9-D1C0BF123825}" srcOrd="0" destOrd="2" presId="urn:microsoft.com/office/officeart/2005/8/layout/vList5"/>
    <dgm:cxn modelId="{9D9427C0-F2EE-487F-856E-2D084F0F2800}" srcId="{1F83B110-18DB-42F5-9864-9F3306F6696C}" destId="{857F2679-9271-496E-B70F-709C1118F597}" srcOrd="3" destOrd="0" parTransId="{28604A37-CC8C-4054-8714-933B91EF88BB}" sibTransId="{313D190F-61D2-4DE1-A5CB-EC3BF630FE40}"/>
    <dgm:cxn modelId="{9334CE83-F908-459F-ADAF-FE555D2FC55F}" srcId="{1E4B5395-A6F4-408B-B2D1-BAF2DF2DC19D}" destId="{8499AEB7-0473-4262-BB28-7D359EAA6698}" srcOrd="1" destOrd="0" parTransId="{5E361BAE-FA58-4FD4-B507-8EF7117B7019}" sibTransId="{A666D47E-C282-4923-92C6-0F782FA7B5C2}"/>
    <dgm:cxn modelId="{8EB13DF7-3BCF-4B75-9681-CDBC510C8B2B}" srcId="{1F83B110-18DB-42F5-9864-9F3306F6696C}" destId="{C81566F0-C576-4CC6-A27B-BDA80ABDBDED}" srcOrd="0" destOrd="0" parTransId="{262E07C8-AFDA-4F1C-8984-BE1B9681A48B}" sibTransId="{805EE92D-D750-4052-9399-42C420B6E1B2}"/>
    <dgm:cxn modelId="{98B3DC00-BDC6-4B3D-B58A-655949E16EDB}" srcId="{80CDAEE6-1F9A-4EC4-87A3-9A12A56655DA}" destId="{D5C2B6D7-FE00-4A67-8D28-EC99524F4171}" srcOrd="0" destOrd="0" parTransId="{956401C4-C42F-4980-91DD-C1DDAEB4ECCE}" sibTransId="{8C5337BE-A5C5-40E0-9A0C-6ED3C1969CD9}"/>
    <dgm:cxn modelId="{5F10DB05-2B2C-48A4-915B-093812E44703}" srcId="{1F83B110-18DB-42F5-9864-9F3306F6696C}" destId="{F564B89B-2464-41F4-A833-FE985C5AD08D}" srcOrd="7" destOrd="0" parTransId="{1D452059-CDD5-4784-A2DC-1C4E8E5686A6}" sibTransId="{A1549ACD-FFC0-4DD8-B72D-2C6FB6C61148}"/>
    <dgm:cxn modelId="{15051D57-DA3F-440C-ADFB-34DD01E2DCC4}" type="presParOf" srcId="{313542BF-6E88-4CE8-9D43-779B9EF5C0A5}" destId="{EA4D6D8E-EE1A-499F-AE93-1DE7D7254DF6}" srcOrd="0" destOrd="0" presId="urn:microsoft.com/office/officeart/2005/8/layout/vList5"/>
    <dgm:cxn modelId="{1AB50C61-8311-4373-92EB-309B16D7EC43}" type="presParOf" srcId="{EA4D6D8E-EE1A-499F-AE93-1DE7D7254DF6}" destId="{C4AB7AFC-E84C-4A5E-817B-7B27CF98D50E}" srcOrd="0" destOrd="0" presId="urn:microsoft.com/office/officeart/2005/8/layout/vList5"/>
    <dgm:cxn modelId="{CCCE9C9E-36DF-44EF-B932-222B177D512D}" type="presParOf" srcId="{313542BF-6E88-4CE8-9D43-779B9EF5C0A5}" destId="{F9A5822C-2B05-4A5A-A348-7B6621E5D226}" srcOrd="1" destOrd="0" presId="urn:microsoft.com/office/officeart/2005/8/layout/vList5"/>
    <dgm:cxn modelId="{782B91B0-97EB-4646-BA14-A8B610BCE3C1}" type="presParOf" srcId="{313542BF-6E88-4CE8-9D43-779B9EF5C0A5}" destId="{8FE6218A-5D2F-42CF-BAAF-5448ACBC1F09}" srcOrd="2" destOrd="0" presId="urn:microsoft.com/office/officeart/2005/8/layout/vList5"/>
    <dgm:cxn modelId="{BDFC8AB4-56DF-454D-B7C2-51382A9E9173}" type="presParOf" srcId="{8FE6218A-5D2F-42CF-BAAF-5448ACBC1F09}" destId="{77D8C0BA-A80D-4A55-9742-6965E144949B}" srcOrd="0" destOrd="0" presId="urn:microsoft.com/office/officeart/2005/8/layout/vList5"/>
    <dgm:cxn modelId="{EC8BB735-3C2B-44FA-A5BF-1D6751791547}" type="presParOf" srcId="{8FE6218A-5D2F-42CF-BAAF-5448ACBC1F09}" destId="{3CFCC720-32C8-4B20-A2A9-D1C0BF123825}" srcOrd="1" destOrd="0" presId="urn:microsoft.com/office/officeart/2005/8/layout/vList5"/>
    <dgm:cxn modelId="{68B3C9EC-7BF8-4A5A-AE81-AD7266A57F2B}" type="presParOf" srcId="{313542BF-6E88-4CE8-9D43-779B9EF5C0A5}" destId="{B2456124-78AC-4049-8DBA-100AD0EBD0AB}" srcOrd="3" destOrd="0" presId="urn:microsoft.com/office/officeart/2005/8/layout/vList5"/>
    <dgm:cxn modelId="{5C674CCE-455D-45D8-85E4-04D7FBA3928B}" type="presParOf" srcId="{313542BF-6E88-4CE8-9D43-779B9EF5C0A5}" destId="{E7AACE7F-D343-4077-9608-7F1173C2F0A0}" srcOrd="4" destOrd="0" presId="urn:microsoft.com/office/officeart/2005/8/layout/vList5"/>
    <dgm:cxn modelId="{39478828-2D4F-41DE-8F53-3183576E10ED}" type="presParOf" srcId="{E7AACE7F-D343-4077-9608-7F1173C2F0A0}" destId="{2AB201F2-28B3-4022-A0CD-CDCC048DC200}" srcOrd="0" destOrd="0" presId="urn:microsoft.com/office/officeart/2005/8/layout/vList5"/>
    <dgm:cxn modelId="{FD77146E-E625-400D-9EF0-309D72194A19}" type="presParOf" srcId="{E7AACE7F-D343-4077-9608-7F1173C2F0A0}" destId="{D8CE25ED-1F0F-4D5C-A9B2-2C7D5912E409}" srcOrd="1" destOrd="0" presId="urn:microsoft.com/office/officeart/2005/8/layout/vList5"/>
    <dgm:cxn modelId="{245FFC8D-8BF9-493D-8F30-0129C4361410}" type="presParOf" srcId="{313542BF-6E88-4CE8-9D43-779B9EF5C0A5}" destId="{6412F820-24D3-47F3-9DBE-8F57777771AC}" srcOrd="5" destOrd="0" presId="urn:microsoft.com/office/officeart/2005/8/layout/vList5"/>
    <dgm:cxn modelId="{E294D86A-987D-4CF8-B216-281349588243}" type="presParOf" srcId="{313542BF-6E88-4CE8-9D43-779B9EF5C0A5}" destId="{AFA8DB2E-B205-4466-9FF2-AB32CC91D775}" srcOrd="6" destOrd="0" presId="urn:microsoft.com/office/officeart/2005/8/layout/vList5"/>
    <dgm:cxn modelId="{0A3D4C6A-E2CA-43F8-BD5E-AEA07CF61571}" type="presParOf" srcId="{AFA8DB2E-B205-4466-9FF2-AB32CC91D775}" destId="{8D551C2B-706B-4803-B465-195B0838A546}" srcOrd="0" destOrd="0" presId="urn:microsoft.com/office/officeart/2005/8/layout/vList5"/>
    <dgm:cxn modelId="{E9132EDC-F589-4ABE-AE92-65FCA27BA8D3}" type="presParOf" srcId="{AFA8DB2E-B205-4466-9FF2-AB32CC91D775}" destId="{DC72CC4E-9777-4B66-A34F-40F04A967C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BF85-19B0-48E2-A43F-2688893032CE}">
      <dsp:nvSpPr>
        <dsp:cNvPr id="0" name=""/>
        <dsp:cNvSpPr/>
      </dsp:nvSpPr>
      <dsp:spPr>
        <a:xfrm rot="5400000">
          <a:off x="4689564" y="-2597720"/>
          <a:ext cx="948870" cy="614574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4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К(Ф)Х или ИП,  являющийся </a:t>
          </a:r>
          <a:r>
            <a:rPr lang="ru-RU" sz="1200" b="1" kern="1200" dirty="0" err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сельхозтоваропроизводителем</a:t>
          </a: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, число членов которого составляет 2 (включая главу) и более членов семьи, зарегистрированные на сельской территории ЛО более 12 месяцев с даты регистрации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37448" y="47036"/>
        <a:ext cx="6053103" cy="856230"/>
      </dsp:txXfrm>
    </dsp:sp>
    <dsp:sp modelId="{C4AB7AFC-E84C-4A5E-817B-7B27CF98D50E}">
      <dsp:nvSpPr>
        <dsp:cNvPr id="0" name=""/>
        <dsp:cNvSpPr/>
      </dsp:nvSpPr>
      <dsp:spPr>
        <a:xfrm>
          <a:off x="1564" y="22644"/>
          <a:ext cx="2087999" cy="90699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гранта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40" y="66920"/>
        <a:ext cx="1999447" cy="818444"/>
      </dsp:txXfrm>
    </dsp:sp>
    <dsp:sp modelId="{3CFCC720-32C8-4B20-A2A9-D1C0BF123825}">
      <dsp:nvSpPr>
        <dsp:cNvPr id="0" name=""/>
        <dsp:cNvSpPr/>
      </dsp:nvSpPr>
      <dsp:spPr>
        <a:xfrm rot="5400000">
          <a:off x="4702770" y="-1616396"/>
          <a:ext cx="917840" cy="61442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30 млн. руб., но не более 60% планируемых затрат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34360" y="1041624"/>
        <a:ext cx="6054660" cy="828230"/>
      </dsp:txXfrm>
    </dsp:sp>
    <dsp:sp modelId="{77D8C0BA-A80D-4A55-9742-6965E144949B}">
      <dsp:nvSpPr>
        <dsp:cNvPr id="0" name=""/>
        <dsp:cNvSpPr/>
      </dsp:nvSpPr>
      <dsp:spPr>
        <a:xfrm>
          <a:off x="0" y="1006767"/>
          <a:ext cx="2087991" cy="90700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76" y="1051043"/>
        <a:ext cx="1999439" cy="818453"/>
      </dsp:txXfrm>
    </dsp:sp>
    <dsp:sp modelId="{D8CE25ED-1F0F-4D5C-A9B2-2C7D5912E409}">
      <dsp:nvSpPr>
        <dsp:cNvPr id="0" name=""/>
        <dsp:cNvSpPr/>
      </dsp:nvSpPr>
      <dsp:spPr>
        <a:xfrm rot="5400000">
          <a:off x="4712242" y="-661476"/>
          <a:ext cx="899374" cy="61447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Создание не менее 3 новых рабочих мест на 1 грант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Прирост </a:t>
          </a:r>
          <a:r>
            <a:rPr lang="ru-RU" sz="1200" b="1" kern="1200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объема</a:t>
          </a: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сельскохозяйственной продукции 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 rot="-5400000">
        <a:off x="2133459" y="2005115"/>
        <a:ext cx="6056940" cy="811566"/>
      </dsp:txXfrm>
    </dsp:sp>
    <dsp:sp modelId="{2AB201F2-28B3-4022-A0CD-CDCC048DC200}">
      <dsp:nvSpPr>
        <dsp:cNvPr id="0" name=""/>
        <dsp:cNvSpPr/>
      </dsp:nvSpPr>
      <dsp:spPr>
        <a:xfrm>
          <a:off x="1564" y="1960900"/>
          <a:ext cx="2087991" cy="89999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98" y="2004834"/>
        <a:ext cx="2000123" cy="812127"/>
      </dsp:txXfrm>
    </dsp:sp>
    <dsp:sp modelId="{DC72CC4E-9777-4B66-A34F-40F04A967C5C}">
      <dsp:nvSpPr>
        <dsp:cNvPr id="0" name=""/>
        <dsp:cNvSpPr/>
      </dsp:nvSpPr>
      <dsp:spPr>
        <a:xfrm rot="5400000">
          <a:off x="4532994" y="465590"/>
          <a:ext cx="1247245" cy="61507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Разработка ПСД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Приобретение, строительство, реконструкций, модернизация, ремонт объектов для производства и переработки продукции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оборудования, сельхозтехники, спецтранспорта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источников электро-, газо-, водоснабжения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с/х животных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 rot="-5400000">
        <a:off x="2142146" y="2978208"/>
        <a:ext cx="6028941" cy="1125475"/>
      </dsp:txXfrm>
    </dsp:sp>
    <dsp:sp modelId="{8D551C2B-706B-4803-B465-195B0838A546}">
      <dsp:nvSpPr>
        <dsp:cNvPr id="0" name=""/>
        <dsp:cNvSpPr/>
      </dsp:nvSpPr>
      <dsp:spPr>
        <a:xfrm>
          <a:off x="1564" y="2907136"/>
          <a:ext cx="2079697" cy="126761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 что потратить грант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4" y="2969016"/>
        <a:ext cx="1955937" cy="1143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BF85-19B0-48E2-A43F-2688893032CE}">
      <dsp:nvSpPr>
        <dsp:cNvPr id="0" name=""/>
        <dsp:cNvSpPr/>
      </dsp:nvSpPr>
      <dsp:spPr>
        <a:xfrm rot="5400000">
          <a:off x="4697933" y="-2606805"/>
          <a:ext cx="932131" cy="614574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4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К(Ф)Х, ИП или гражданин РФ, обязующийся в течение не более 30 календарных дней после объявления его победителем осуществить государственную регистрацию К(Ф)Х или ИП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36630" y="45504"/>
        <a:ext cx="6054737" cy="841125"/>
      </dsp:txXfrm>
    </dsp:sp>
    <dsp:sp modelId="{C4AB7AFC-E84C-4A5E-817B-7B27CF98D50E}">
      <dsp:nvSpPr>
        <dsp:cNvPr id="0" name=""/>
        <dsp:cNvSpPr/>
      </dsp:nvSpPr>
      <dsp:spPr>
        <a:xfrm>
          <a:off x="1564" y="21418"/>
          <a:ext cx="2087999" cy="89099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гранта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59" y="64913"/>
        <a:ext cx="2001009" cy="804006"/>
      </dsp:txXfrm>
    </dsp:sp>
    <dsp:sp modelId="{3CFCC720-32C8-4B20-A2A9-D1C0BF123825}">
      <dsp:nvSpPr>
        <dsp:cNvPr id="0" name=""/>
        <dsp:cNvSpPr/>
      </dsp:nvSpPr>
      <dsp:spPr>
        <a:xfrm rot="5400000">
          <a:off x="4710866" y="-1642902"/>
          <a:ext cx="901649" cy="61442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5 млн. руб., но не более 90% затрат  на разведение КРС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3 млн. руб., но не более 90% затрат  на иные направления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Грант может быть увеличен на 1 млн. руб. в случае передачи в неделимый фонд </a:t>
          </a:r>
          <a:r>
            <a:rPr lang="ru-RU" sz="1200" b="1" kern="1200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от 25% до 50% гранта 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 rot="-5400000">
        <a:off x="2133571" y="1022423"/>
        <a:ext cx="6056240" cy="813619"/>
      </dsp:txXfrm>
    </dsp:sp>
    <dsp:sp modelId="{77D8C0BA-A80D-4A55-9742-6965E144949B}">
      <dsp:nvSpPr>
        <dsp:cNvPr id="0" name=""/>
        <dsp:cNvSpPr/>
      </dsp:nvSpPr>
      <dsp:spPr>
        <a:xfrm>
          <a:off x="0" y="988181"/>
          <a:ext cx="2087991" cy="89100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95" y="1031676"/>
        <a:ext cx="2001001" cy="804015"/>
      </dsp:txXfrm>
    </dsp:sp>
    <dsp:sp modelId="{D8CE25ED-1F0F-4D5C-A9B2-2C7D5912E409}">
      <dsp:nvSpPr>
        <dsp:cNvPr id="0" name=""/>
        <dsp:cNvSpPr/>
      </dsp:nvSpPr>
      <dsp:spPr>
        <a:xfrm rot="5400000">
          <a:off x="4720175" y="-704832"/>
          <a:ext cx="883508" cy="61447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Зарегистрировать в ПФ РФ и ФСС РФ не менее 1 нового рабочего места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Увеличить объем производства и реализации сельскохозяйственной продукции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 rot="-5400000">
        <a:off x="2132684" y="1968917"/>
        <a:ext cx="6058490" cy="797250"/>
      </dsp:txXfrm>
    </dsp:sp>
    <dsp:sp modelId="{2AB201F2-28B3-4022-A0CD-CDCC048DC200}">
      <dsp:nvSpPr>
        <dsp:cNvPr id="0" name=""/>
        <dsp:cNvSpPr/>
      </dsp:nvSpPr>
      <dsp:spPr>
        <a:xfrm>
          <a:off x="1564" y="1925482"/>
          <a:ext cx="2087991" cy="88411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23" y="1968641"/>
        <a:ext cx="2001673" cy="797801"/>
      </dsp:txXfrm>
    </dsp:sp>
    <dsp:sp modelId="{DC72CC4E-9777-4B66-A34F-40F04A967C5C}">
      <dsp:nvSpPr>
        <dsp:cNvPr id="0" name=""/>
        <dsp:cNvSpPr/>
      </dsp:nvSpPr>
      <dsp:spPr>
        <a:xfrm rot="5400000">
          <a:off x="4496324" y="439964"/>
          <a:ext cx="1320585" cy="61507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земельного участка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Разработка ПСД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Приобретение, строительство, модернизация, ремонт производственных и складских объектов 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оборудования, сельхозтехники, спецтранспорта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источников электро-, газо-, водоснабжения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Приобретение с/х животных и посадочного материала</a:t>
          </a:r>
          <a:endParaRPr lang="ru-RU" sz="1200" b="1" kern="1200" dirty="0"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 rot="-5400000">
        <a:off x="2145727" y="2919493"/>
        <a:ext cx="6021779" cy="1191653"/>
      </dsp:txXfrm>
    </dsp:sp>
    <dsp:sp modelId="{8D551C2B-706B-4803-B465-195B0838A546}">
      <dsp:nvSpPr>
        <dsp:cNvPr id="0" name=""/>
        <dsp:cNvSpPr/>
      </dsp:nvSpPr>
      <dsp:spPr>
        <a:xfrm>
          <a:off x="1564" y="2858322"/>
          <a:ext cx="2079697" cy="131399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 что потратить грант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08" y="2922466"/>
        <a:ext cx="1951409" cy="1185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BF85-19B0-48E2-A43F-2688893032CE}">
      <dsp:nvSpPr>
        <dsp:cNvPr id="0" name=""/>
        <dsp:cNvSpPr/>
      </dsp:nvSpPr>
      <dsp:spPr>
        <a:xfrm rot="5400000">
          <a:off x="4814987" y="-2723859"/>
          <a:ext cx="698023" cy="614574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4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Сельскохозяйственный потребительский кооператив, зарегистрированный на сельской территории ЛО и объединяющий не менее 5 ЛПХ и/или 3 иных </a:t>
          </a:r>
          <a:r>
            <a:rPr lang="ru-RU" sz="1200" b="1" kern="1200" dirty="0" err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сельхозтоваропроизводителей</a:t>
          </a: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25202" y="34076"/>
        <a:ext cx="6077593" cy="629873"/>
      </dsp:txXfrm>
    </dsp:sp>
    <dsp:sp modelId="{C4AB7AFC-E84C-4A5E-817B-7B27CF98D50E}">
      <dsp:nvSpPr>
        <dsp:cNvPr id="0" name=""/>
        <dsp:cNvSpPr/>
      </dsp:nvSpPr>
      <dsp:spPr>
        <a:xfrm>
          <a:off x="1564" y="131"/>
          <a:ext cx="2087999" cy="69928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субсидии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00" y="34267"/>
        <a:ext cx="2019727" cy="631009"/>
      </dsp:txXfrm>
    </dsp:sp>
    <dsp:sp modelId="{3CFCC720-32C8-4B20-A2A9-D1C0BF123825}">
      <dsp:nvSpPr>
        <dsp:cNvPr id="0" name=""/>
        <dsp:cNvSpPr/>
      </dsp:nvSpPr>
      <dsp:spPr>
        <a:xfrm rot="5400000">
          <a:off x="3825823" y="-935706"/>
          <a:ext cx="2671734" cy="61442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6C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10 млн. руб., но не более 50% затрат 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приобретением сельхозтехники, оборудования для переработки сельхозпродукции и мобильных торговых объектов для оказания услуг членам </a:t>
          </a:r>
          <a:r>
            <a:rPr lang="ru-RU" sz="1100" b="1" kern="1200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3 млн. руб., но не более 50% затрат  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приобретением имущества в целях последующей передачи в собственность членов </a:t>
          </a:r>
          <a:r>
            <a:rPr lang="ru-RU" sz="1100" b="1" kern="1200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10% затрат 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закупкой сельхозпродукции у членов </a:t>
          </a:r>
          <a:r>
            <a:rPr lang="ru-RU" sz="1100" b="1" kern="1200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(выручка от реализации продукции составляет  от 100 до 2 500 т. р.)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12% затрат 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закупкой сельхозпродукции у членов </a:t>
          </a:r>
          <a:r>
            <a:rPr lang="ru-RU" sz="1100" b="1" kern="1200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 (выручка от реализации продукции составляет  от 2 501 до 5000 т. р.)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15% затрат 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Возмещение части затрат, связанных с закупкой сельхозпродукции у членов </a:t>
          </a:r>
          <a:r>
            <a:rPr lang="ru-RU" sz="1100" b="1" kern="1200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r>
            <a:rPr lang="ru-RU" sz="11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 (выручка от реализации продукции составляет  от 5 001 до 10 000 т. р.)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19978" y="930985"/>
        <a:ext cx="5883424" cy="2410888"/>
      </dsp:txXfrm>
    </dsp:sp>
    <dsp:sp modelId="{77D8C0BA-A80D-4A55-9742-6965E144949B}">
      <dsp:nvSpPr>
        <dsp:cNvPr id="0" name=""/>
        <dsp:cNvSpPr/>
      </dsp:nvSpPr>
      <dsp:spPr>
        <a:xfrm>
          <a:off x="0" y="834837"/>
          <a:ext cx="2087991" cy="262300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 субсидии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927" y="936764"/>
        <a:ext cx="1884137" cy="2419155"/>
      </dsp:txXfrm>
    </dsp:sp>
    <dsp:sp modelId="{D8CE25ED-1F0F-4D5C-A9B2-2C7D5912E409}">
      <dsp:nvSpPr>
        <dsp:cNvPr id="0" name=""/>
        <dsp:cNvSpPr/>
      </dsp:nvSpPr>
      <dsp:spPr>
        <a:xfrm rot="5400000">
          <a:off x="4868138" y="807731"/>
          <a:ext cx="592715" cy="61447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Увеличение количества новых членов </a:t>
          </a:r>
          <a:r>
            <a:rPr lang="ru-RU" sz="1200" b="1" kern="1200" dirty="0" err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СПоК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21056" y="3612681"/>
        <a:ext cx="6086880" cy="534847"/>
      </dsp:txXfrm>
    </dsp:sp>
    <dsp:sp modelId="{2AB201F2-28B3-4022-A0CD-CDCC048DC200}">
      <dsp:nvSpPr>
        <dsp:cNvPr id="0" name=""/>
        <dsp:cNvSpPr/>
      </dsp:nvSpPr>
      <dsp:spPr>
        <a:xfrm>
          <a:off x="1564" y="3573445"/>
          <a:ext cx="2087991" cy="60288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94" y="3602875"/>
        <a:ext cx="2029131" cy="544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BF85-19B0-48E2-A43F-2688893032CE}">
      <dsp:nvSpPr>
        <dsp:cNvPr id="0" name=""/>
        <dsp:cNvSpPr/>
      </dsp:nvSpPr>
      <dsp:spPr>
        <a:xfrm rot="5400000">
          <a:off x="4697933" y="-2606805"/>
          <a:ext cx="932131" cy="614574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74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СПоК</a:t>
          </a: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, действующий не менее 12 месяцев с даты регистрации,  объединяющий не менее 10 с/х товаропроизводителей, не менее 70 процентов выручки которых формируется за счет осуществления перерабатывающей и(или) сбытовой деятельности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36630" y="45504"/>
        <a:ext cx="6054737" cy="841125"/>
      </dsp:txXfrm>
    </dsp:sp>
    <dsp:sp modelId="{C4AB7AFC-E84C-4A5E-817B-7B27CF98D50E}">
      <dsp:nvSpPr>
        <dsp:cNvPr id="0" name=""/>
        <dsp:cNvSpPr/>
      </dsp:nvSpPr>
      <dsp:spPr>
        <a:xfrm>
          <a:off x="1564" y="21418"/>
          <a:ext cx="2087999" cy="89099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гранта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59" y="64913"/>
        <a:ext cx="2001009" cy="804006"/>
      </dsp:txXfrm>
    </dsp:sp>
    <dsp:sp modelId="{3CFCC720-32C8-4B20-A2A9-D1C0BF123825}">
      <dsp:nvSpPr>
        <dsp:cNvPr id="0" name=""/>
        <dsp:cNvSpPr/>
      </dsp:nvSpPr>
      <dsp:spPr>
        <a:xfrm rot="5400000">
          <a:off x="4710866" y="-1642902"/>
          <a:ext cx="901649" cy="61442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 70 млн. руб., но не более 60% планируемых затрат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33571" y="1022423"/>
        <a:ext cx="6056240" cy="813619"/>
      </dsp:txXfrm>
    </dsp:sp>
    <dsp:sp modelId="{77D8C0BA-A80D-4A55-9742-6965E144949B}">
      <dsp:nvSpPr>
        <dsp:cNvPr id="0" name=""/>
        <dsp:cNvSpPr/>
      </dsp:nvSpPr>
      <dsp:spPr>
        <a:xfrm>
          <a:off x="0" y="988181"/>
          <a:ext cx="2087991" cy="89100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95" y="1031676"/>
        <a:ext cx="2001001" cy="804015"/>
      </dsp:txXfrm>
    </dsp:sp>
    <dsp:sp modelId="{D8CE25ED-1F0F-4D5C-A9B2-2C7D5912E409}">
      <dsp:nvSpPr>
        <dsp:cNvPr id="0" name=""/>
        <dsp:cNvSpPr/>
      </dsp:nvSpPr>
      <dsp:spPr>
        <a:xfrm rot="5400000">
          <a:off x="4720175" y="-704832"/>
          <a:ext cx="883508" cy="61447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не менее 1 нового рабочего места на каждые 3 млн. руб. гранта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Прирост объема реализованной сельскохозяйственной продукции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32684" y="1968917"/>
        <a:ext cx="6058490" cy="797250"/>
      </dsp:txXfrm>
    </dsp:sp>
    <dsp:sp modelId="{2AB201F2-28B3-4022-A0CD-CDCC048DC200}">
      <dsp:nvSpPr>
        <dsp:cNvPr id="0" name=""/>
        <dsp:cNvSpPr/>
      </dsp:nvSpPr>
      <dsp:spPr>
        <a:xfrm>
          <a:off x="1564" y="1925482"/>
          <a:ext cx="2087991" cy="88411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23" y="1968641"/>
        <a:ext cx="2001673" cy="797801"/>
      </dsp:txXfrm>
    </dsp:sp>
    <dsp:sp modelId="{DC72CC4E-9777-4B66-A34F-40F04A967C5C}">
      <dsp:nvSpPr>
        <dsp:cNvPr id="0" name=""/>
        <dsp:cNvSpPr/>
      </dsp:nvSpPr>
      <dsp:spPr>
        <a:xfrm rot="5400000">
          <a:off x="4496324" y="439964"/>
          <a:ext cx="1320585" cy="61507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Приобретение, строительство, реконструкций, модернизация, ремонт производственных объектов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оборудования и техники для производственных объектов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оборудования для оснащения лаборатории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транспорта, фургонов, прицепов, вагонов, контейнеров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45727" y="2919493"/>
        <a:ext cx="6021779" cy="1191653"/>
      </dsp:txXfrm>
    </dsp:sp>
    <dsp:sp modelId="{8D551C2B-706B-4803-B465-195B0838A546}">
      <dsp:nvSpPr>
        <dsp:cNvPr id="0" name=""/>
        <dsp:cNvSpPr/>
      </dsp:nvSpPr>
      <dsp:spPr>
        <a:xfrm>
          <a:off x="1564" y="2858322"/>
          <a:ext cx="2079697" cy="131399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 что потратить грант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08" y="2922466"/>
        <a:ext cx="1951409" cy="1185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B7AFC-E84C-4A5E-817B-7B27CF98D50E}">
      <dsp:nvSpPr>
        <dsp:cNvPr id="0" name=""/>
        <dsp:cNvSpPr/>
      </dsp:nvSpPr>
      <dsp:spPr>
        <a:xfrm>
          <a:off x="0" y="541"/>
          <a:ext cx="2084735" cy="89999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Получатель гранта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4" y="44475"/>
        <a:ext cx="1996867" cy="812128"/>
      </dsp:txXfrm>
    </dsp:sp>
    <dsp:sp modelId="{3CFCC720-32C8-4B20-A2A9-D1C0BF123825}">
      <dsp:nvSpPr>
        <dsp:cNvPr id="0" name=""/>
        <dsp:cNvSpPr/>
      </dsp:nvSpPr>
      <dsp:spPr>
        <a:xfrm rot="5400000">
          <a:off x="4709357" y="-1680649"/>
          <a:ext cx="910757" cy="61442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3 млн. руб.,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 500 тыс. руб. на бытовое обустройство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37060" y="980566"/>
        <a:ext cx="6055352" cy="821839"/>
      </dsp:txXfrm>
    </dsp:sp>
    <dsp:sp modelId="{77D8C0BA-A80D-4A55-9742-6965E144949B}">
      <dsp:nvSpPr>
        <dsp:cNvPr id="0" name=""/>
        <dsp:cNvSpPr/>
      </dsp:nvSpPr>
      <dsp:spPr>
        <a:xfrm>
          <a:off x="0" y="956294"/>
          <a:ext cx="2087991" cy="90000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Размер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5" y="1000229"/>
        <a:ext cx="2000121" cy="812135"/>
      </dsp:txXfrm>
    </dsp:sp>
    <dsp:sp modelId="{D8CE25ED-1F0F-4D5C-A9B2-2C7D5912E409}">
      <dsp:nvSpPr>
        <dsp:cNvPr id="0" name=""/>
        <dsp:cNvSpPr/>
      </dsp:nvSpPr>
      <dsp:spPr>
        <a:xfrm rot="5400000">
          <a:off x="4716214" y="-722786"/>
          <a:ext cx="892432" cy="61447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и(или) увеличение объема производства сельскохозяйственной продукции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33621" y="1946937"/>
        <a:ext cx="6057618" cy="805302"/>
      </dsp:txXfrm>
    </dsp:sp>
    <dsp:sp modelId="{2AB201F2-28B3-4022-A0CD-CDCC048DC200}">
      <dsp:nvSpPr>
        <dsp:cNvPr id="0" name=""/>
        <dsp:cNvSpPr/>
      </dsp:nvSpPr>
      <dsp:spPr>
        <a:xfrm>
          <a:off x="2065" y="1903063"/>
          <a:ext cx="2087991" cy="89304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74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Обязательства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60" y="1946658"/>
        <a:ext cx="2000801" cy="805859"/>
      </dsp:txXfrm>
    </dsp:sp>
    <dsp:sp modelId="{DC72CC4E-9777-4B66-A34F-40F04A967C5C}">
      <dsp:nvSpPr>
        <dsp:cNvPr id="0" name=""/>
        <dsp:cNvSpPr/>
      </dsp:nvSpPr>
      <dsp:spPr>
        <a:xfrm rot="5400000">
          <a:off x="4490156" y="433603"/>
          <a:ext cx="1333925" cy="61507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ПСД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производственных и складских объектов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Подключение к инженерным сетям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</a:t>
          </a:r>
          <a:r>
            <a:rPr lang="ru-RU" sz="1200" b="1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оборудования,техники</a:t>
          </a: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инвентаря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сельхоз. животных, семян, посадочного материала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удобрений и ядохимикатов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46880" y="2907113"/>
        <a:ext cx="6020477" cy="1203691"/>
      </dsp:txXfrm>
    </dsp:sp>
    <dsp:sp modelId="{8D551C2B-706B-4803-B465-195B0838A546}">
      <dsp:nvSpPr>
        <dsp:cNvPr id="0" name=""/>
        <dsp:cNvSpPr/>
      </dsp:nvSpPr>
      <dsp:spPr>
        <a:xfrm>
          <a:off x="2065" y="2845325"/>
          <a:ext cx="2079697" cy="132726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8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 что потратить грант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57" y="2910117"/>
        <a:ext cx="1950113" cy="1197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97FB-95DA-4B99-9112-447D0986B22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D2236-6F74-4533-8BD9-883D8EA9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4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BAB6-B9E0-405E-81CF-D1A80CF656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BAB6-B9E0-405E-81CF-D1A80CF656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BAB6-B9E0-405E-81CF-D1A80CF656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BAB6-B9E0-405E-81CF-D1A80CF656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2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4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9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8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3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9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CD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C045-3C22-46DC-8C76-8C5BAC2008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F47E-5D39-4E5D-8739-C7EE6C9C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6315"/>
            <a:ext cx="7992888" cy="648072"/>
          </a:xfrm>
        </p:spPr>
        <p:txBody>
          <a:bodyPr>
            <a:normAutofit fontScale="90000"/>
          </a:bodyPr>
          <a:lstStyle/>
          <a:p>
            <a:pPr indent="342900" algn="just"/>
            <a:r>
              <a:rPr lang="ru-RU" sz="3600" dirty="0">
                <a:latin typeface="Verdana"/>
              </a:rPr>
              <a:t/>
            </a:r>
            <a:br>
              <a:rPr lang="ru-RU" sz="3600" dirty="0">
                <a:latin typeface="Verdana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997" y="5265206"/>
            <a:ext cx="5749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://agroconsult.lenreg.ru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lenagroconsult@yandex.ru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онтакте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vk.com/agentstvoapklo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(812)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456-11-62</a:t>
            </a:r>
          </a:p>
          <a:p>
            <a:endParaRPr lang="en-US" sz="2000" b="1" dirty="0">
              <a:solidFill>
                <a:srgbClr val="00803E"/>
              </a:solidFill>
            </a:endParaRPr>
          </a:p>
          <a:p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2" y="1808822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«Меры поддержки К(Ф)Х в 2021 году»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D:\блокно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" y="3577918"/>
            <a:ext cx="1483376" cy="18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12404" r="41326" b="4342"/>
          <a:stretch/>
        </p:blipFill>
        <p:spPr bwMode="auto">
          <a:xfrm>
            <a:off x="755576" y="398112"/>
            <a:ext cx="969359" cy="14020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6297" t="13166" r="41681" b="3448"/>
          <a:stretch/>
        </p:blipFill>
        <p:spPr bwMode="auto">
          <a:xfrm>
            <a:off x="2431423" y="409702"/>
            <a:ext cx="982409" cy="1407793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25298" t="12311" r="41348" b="4272"/>
          <a:stretch/>
        </p:blipFill>
        <p:spPr bwMode="auto">
          <a:xfrm>
            <a:off x="4211960" y="398111"/>
            <a:ext cx="936104" cy="1410711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41833" t="25880" r="36260" b="18844"/>
          <a:stretch/>
        </p:blipFill>
        <p:spPr bwMode="auto">
          <a:xfrm>
            <a:off x="5799914" y="387388"/>
            <a:ext cx="1009235" cy="1402037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7"/>
          <a:srcRect l="42116" t="22865" r="33434" b="14823"/>
          <a:stretch/>
        </p:blipFill>
        <p:spPr bwMode="auto">
          <a:xfrm>
            <a:off x="7596336" y="383682"/>
            <a:ext cx="1008111" cy="1416466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8"/>
          <a:srcRect l="16481" t="15605" r="4698" b="14331"/>
          <a:stretch/>
        </p:blipFill>
        <p:spPr bwMode="auto">
          <a:xfrm>
            <a:off x="4788024" y="4223253"/>
            <a:ext cx="3957965" cy="2086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3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85" y="620688"/>
            <a:ext cx="8229600" cy="1296144"/>
          </a:xfr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42900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Субъекты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 в АПК в 2020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      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Реестра МСП)</a:t>
            </a:r>
            <a:endParaRPr lang="ru-RU" sz="2800" b="1" dirty="0">
              <a:solidFill>
                <a:srgbClr val="007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:\блокно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5" y="476672"/>
            <a:ext cx="133540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66341"/>
              </p:ext>
            </p:extLst>
          </p:nvPr>
        </p:nvGraphicFramePr>
        <p:xfrm>
          <a:off x="827585" y="2636912"/>
          <a:ext cx="7560840" cy="267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86"/>
                <a:gridCol w="2838374"/>
                <a:gridCol w="2520280"/>
              </a:tblGrid>
              <a:tr h="481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296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4C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юридические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индивидуальные предприниматели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6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960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Вновь созданные в 2020 году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11560" y="3429000"/>
            <a:ext cx="3816424" cy="2190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388" y="476672"/>
            <a:ext cx="8229600" cy="13541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42900"/>
            <a:r>
              <a:rPr lang="ru-RU" sz="2200" b="1" dirty="0" smtClean="0">
                <a:latin typeface="Georgia" panose="02040502050405020303" pitchFamily="18" charset="0"/>
              </a:rPr>
              <a:t>Поддержка  личных  подсобных  хозяйств органами  местного  самоуправления  ЛО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ru-RU" sz="1800" b="1" dirty="0" smtClean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8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Во всех МО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ru-RU" sz="1800" b="1" dirty="0" smtClean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Субсидия 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возмещение части </a:t>
            </a: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затрат по  приобретению комбикорма на содержание сельскохозяйственных животных и птицы по ставке 5 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руб</a:t>
            </a: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./кг, но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не более 300 кг </a:t>
            </a:r>
            <a:endParaRPr lang="ru-RU" sz="1600" b="1" dirty="0" smtClean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1 условную голову </a:t>
            </a:r>
          </a:p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8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rgbClr val="008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отдельных </a:t>
            </a:r>
            <a:r>
              <a:rPr lang="ru-RU" b="1" dirty="0" smtClean="0">
                <a:solidFill>
                  <a:srgbClr val="008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МО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ru-RU" sz="18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Субсидия 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на содержание и сохранение поголовья фуражных коров </a:t>
            </a:r>
            <a:endParaRPr lang="ru-RU" dirty="0"/>
          </a:p>
        </p:txBody>
      </p:sp>
      <p:pic>
        <p:nvPicPr>
          <p:cNvPr id="7" name="Picture 4" descr="D:\блокно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1407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85" y="620688"/>
            <a:ext cx="8229600" cy="1296144"/>
          </a:xfr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4290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ферма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7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sz="1400" b="1" dirty="0">
                <a:solidFill>
                  <a:srgbClr val="007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«Начинающий фермер» </a:t>
            </a:r>
            <a:r>
              <a:rPr lang="ru-RU" sz="1400" b="1" dirty="0" smtClean="0">
                <a:solidFill>
                  <a:srgbClr val="007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b="1" dirty="0">
                <a:solidFill>
                  <a:srgbClr val="007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</a:t>
            </a:r>
            <a:r>
              <a:rPr lang="ru-RU" sz="1400" b="1" dirty="0" smtClean="0">
                <a:solidFill>
                  <a:srgbClr val="007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</a:t>
            </a:r>
            <a:endParaRPr lang="ru-RU" sz="1400" b="1" dirty="0">
              <a:solidFill>
                <a:srgbClr val="007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:\блокно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5" y="476672"/>
            <a:ext cx="133540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019986"/>
              </p:ext>
            </p:extLst>
          </p:nvPr>
        </p:nvGraphicFramePr>
        <p:xfrm>
          <a:off x="439585" y="2204864"/>
          <a:ext cx="823687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-3230551" y="1387087"/>
            <a:ext cx="6053103" cy="8562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85" y="620688"/>
            <a:ext cx="8229600" cy="1296144"/>
          </a:xfr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429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Нацпроекта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:\блокно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7" y="504268"/>
            <a:ext cx="13961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7344302"/>
              </p:ext>
            </p:extLst>
          </p:nvPr>
        </p:nvGraphicFramePr>
        <p:xfrm>
          <a:off x="439585" y="2204864"/>
          <a:ext cx="823687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31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85" y="620688"/>
            <a:ext cx="8229600" cy="1296144"/>
          </a:xfr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429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текущих затрат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:\блокно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5" y="476672"/>
            <a:ext cx="133540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4871938"/>
              </p:ext>
            </p:extLst>
          </p:nvPr>
        </p:nvGraphicFramePr>
        <p:xfrm>
          <a:off x="439585" y="2204864"/>
          <a:ext cx="823687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54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85" y="620688"/>
            <a:ext cx="8229600" cy="1296144"/>
          </a:xfr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429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:\блокно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5" y="476672"/>
            <a:ext cx="1396111" cy="16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322624"/>
              </p:ext>
            </p:extLst>
          </p:nvPr>
        </p:nvGraphicFramePr>
        <p:xfrm>
          <a:off x="439585" y="2204864"/>
          <a:ext cx="823687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80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85" y="764704"/>
            <a:ext cx="8229600" cy="1296144"/>
          </a:xfr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42900"/>
            <a:r>
              <a:rPr lang="ru-RU" sz="2000" b="1" dirty="0">
                <a:solidFill>
                  <a:prstClr val="black"/>
                </a:solidFill>
                <a:latin typeface="Verdana"/>
              </a:rPr>
              <a:t>Грант «Ленинградский гектар»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:\блокно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5" y="476672"/>
            <a:ext cx="133540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108426"/>
              </p:ext>
            </p:extLst>
          </p:nvPr>
        </p:nvGraphicFramePr>
        <p:xfrm>
          <a:off x="439585" y="2204864"/>
          <a:ext cx="823687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 rot="5400000">
            <a:off x="5154213" y="-465580"/>
            <a:ext cx="948870" cy="6145743"/>
          </a:xfrm>
          <a:prstGeom prst="roundRect">
            <a:avLst/>
          </a:prstGeom>
          <a:ln>
            <a:solidFill>
              <a:srgbClr val="0074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59261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7" y="5265206"/>
            <a:ext cx="574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803E"/>
              </a:solidFill>
            </a:endParaRPr>
          </a:p>
          <a:p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260648"/>
            <a:ext cx="6408712" cy="64807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Торговый Дом «Ленинградский»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4" descr="D:\блокно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" y="-639452"/>
            <a:ext cx="25556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1556" t="14071" r="20509" b="5714"/>
          <a:stretch/>
        </p:blipFill>
        <p:spPr bwMode="auto">
          <a:xfrm>
            <a:off x="683568" y="1700808"/>
            <a:ext cx="8064895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5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744</Words>
  <Application>Microsoft Office PowerPoint</Application>
  <PresentationFormat>Экран (4:3)</PresentationFormat>
  <Paragraphs>108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 </vt:lpstr>
      <vt:lpstr>     Субъекты МСП в АПК в 2020 г.         (по данным Реестра МСП)</vt:lpstr>
      <vt:lpstr>Поддержка  личных  подсобных  хозяйств органами  местного  самоуправления  ЛО</vt:lpstr>
      <vt:lpstr>Грант «Семейная ферма»  Грант «Начинающий фермер»  с 2021 года отменен</vt:lpstr>
      <vt:lpstr>Грант «Агростартап»  в рамках реализации Нацпроекта</vt:lpstr>
      <vt:lpstr>Субсидия СПоК     на возмещение текущих затрат</vt:lpstr>
      <vt:lpstr>Грант СПоК </vt:lpstr>
      <vt:lpstr>Грант «Ленинградский гектар»</vt:lpstr>
      <vt:lpstr>                     Торговый Дом «Ленинградский»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Юрьевич Иргалеев</dc:creator>
  <cp:lastModifiedBy>Людмила Артемовна ТЕМРАЗЯН</cp:lastModifiedBy>
  <cp:revision>42</cp:revision>
  <dcterms:created xsi:type="dcterms:W3CDTF">2019-11-22T10:45:59Z</dcterms:created>
  <dcterms:modified xsi:type="dcterms:W3CDTF">2021-02-10T13:44:56Z</dcterms:modified>
</cp:coreProperties>
</file>