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5" r:id="rId3"/>
    <p:sldId id="264" r:id="rId4"/>
    <p:sldId id="266" r:id="rId5"/>
    <p:sldId id="256" r:id="rId6"/>
    <p:sldId id="259" r:id="rId7"/>
    <p:sldId id="258" r:id="rId8"/>
    <p:sldId id="261" r:id="rId9"/>
    <p:sldId id="269" r:id="rId10"/>
    <p:sldId id="260" r:id="rId11"/>
    <p:sldId id="271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076" autoAdjust="0"/>
  </p:normalViewPr>
  <p:slideViewPr>
    <p:cSldViewPr snapToGrid="0">
      <p:cViewPr varScale="1">
        <p:scale>
          <a:sx n="86" d="100"/>
          <a:sy n="86" d="100"/>
        </p:scale>
        <p:origin x="533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5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катерина Ерохина" userId="f5cbfc940a1200a0" providerId="LiveId" clId="{D228614A-AF2B-46BE-9539-49D46E989120}"/>
    <pc:docChg chg="undo custSel delSld modSld">
      <pc:chgData name="Екатерина Ерохина" userId="f5cbfc940a1200a0" providerId="LiveId" clId="{D228614A-AF2B-46BE-9539-49D46E989120}" dt="2022-03-29T07:55:43.159" v="161" actId="1076"/>
      <pc:docMkLst>
        <pc:docMk/>
      </pc:docMkLst>
      <pc:sldChg chg="modSp mod">
        <pc:chgData name="Екатерина Ерохина" userId="f5cbfc940a1200a0" providerId="LiveId" clId="{D228614A-AF2B-46BE-9539-49D46E989120}" dt="2022-03-29T07:55:08.240" v="153" actId="404"/>
        <pc:sldMkLst>
          <pc:docMk/>
          <pc:sldMk cId="1042394353" sldId="256"/>
        </pc:sldMkLst>
        <pc:graphicFrameChg chg="mod">
          <ac:chgData name="Екатерина Ерохина" userId="f5cbfc940a1200a0" providerId="LiveId" clId="{D228614A-AF2B-46BE-9539-49D46E989120}" dt="2022-03-29T07:55:08.240" v="153" actId="404"/>
          <ac:graphicFrameMkLst>
            <pc:docMk/>
            <pc:sldMk cId="1042394353" sldId="256"/>
            <ac:graphicFrameMk id="14" creationId="{A09F3558-7F22-4C92-8677-1F0B86825067}"/>
          </ac:graphicFrameMkLst>
        </pc:graphicFrameChg>
      </pc:sldChg>
      <pc:sldChg chg="modSp">
        <pc:chgData name="Екатерина Ерохина" userId="f5cbfc940a1200a0" providerId="LiveId" clId="{D228614A-AF2B-46BE-9539-49D46E989120}" dt="2022-03-29T07:11:54.026" v="10"/>
        <pc:sldMkLst>
          <pc:docMk/>
          <pc:sldMk cId="2511750099" sldId="259"/>
        </pc:sldMkLst>
        <pc:graphicFrameChg chg="mod">
          <ac:chgData name="Екатерина Ерохина" userId="f5cbfc940a1200a0" providerId="LiveId" clId="{D228614A-AF2B-46BE-9539-49D46E989120}" dt="2022-03-29T07:11:54.026" v="10"/>
          <ac:graphicFrameMkLst>
            <pc:docMk/>
            <pc:sldMk cId="2511750099" sldId="259"/>
            <ac:graphicFrameMk id="5" creationId="{00000000-0000-0000-0000-000000000000}"/>
          </ac:graphicFrameMkLst>
        </pc:graphicFrameChg>
      </pc:sldChg>
      <pc:sldChg chg="addSp delSp modSp mod">
        <pc:chgData name="Екатерина Ерохина" userId="f5cbfc940a1200a0" providerId="LiveId" clId="{D228614A-AF2B-46BE-9539-49D46E989120}" dt="2022-03-29T07:40:56.429" v="105" actId="14100"/>
        <pc:sldMkLst>
          <pc:docMk/>
          <pc:sldMk cId="2522175296" sldId="260"/>
        </pc:sldMkLst>
        <pc:graphicFrameChg chg="mod">
          <ac:chgData name="Екатерина Ерохина" userId="f5cbfc940a1200a0" providerId="LiveId" clId="{D228614A-AF2B-46BE-9539-49D46E989120}" dt="2022-03-29T07:40:08.209" v="82" actId="1076"/>
          <ac:graphicFrameMkLst>
            <pc:docMk/>
            <pc:sldMk cId="2522175296" sldId="260"/>
            <ac:graphicFrameMk id="6" creationId="{00000000-0000-0000-0000-000000000000}"/>
          </ac:graphicFrameMkLst>
        </pc:graphicFrameChg>
        <pc:picChg chg="add mod">
          <ac:chgData name="Екатерина Ерохина" userId="f5cbfc940a1200a0" providerId="LiveId" clId="{D228614A-AF2B-46BE-9539-49D46E989120}" dt="2022-03-29T07:39:21.322" v="69" actId="1076"/>
          <ac:picMkLst>
            <pc:docMk/>
            <pc:sldMk cId="2522175296" sldId="260"/>
            <ac:picMk id="5" creationId="{33F37BCF-A91C-4E26-AF8A-EFE9A5927914}"/>
          </ac:picMkLst>
        </pc:picChg>
        <pc:picChg chg="del">
          <ac:chgData name="Екатерина Ерохина" userId="f5cbfc940a1200a0" providerId="LiveId" clId="{D228614A-AF2B-46BE-9539-49D46E989120}" dt="2022-03-29T07:38:06.239" v="45" actId="478"/>
          <ac:picMkLst>
            <pc:docMk/>
            <pc:sldMk cId="2522175296" sldId="260"/>
            <ac:picMk id="7" creationId="{00000000-0000-0000-0000-000000000000}"/>
          </ac:picMkLst>
        </pc:picChg>
        <pc:picChg chg="del">
          <ac:chgData name="Екатерина Ерохина" userId="f5cbfc940a1200a0" providerId="LiveId" clId="{D228614A-AF2B-46BE-9539-49D46E989120}" dt="2022-03-29T07:38:43.530" v="50" actId="478"/>
          <ac:picMkLst>
            <pc:docMk/>
            <pc:sldMk cId="2522175296" sldId="260"/>
            <ac:picMk id="8" creationId="{00000000-0000-0000-0000-000000000000}"/>
          </ac:picMkLst>
        </pc:picChg>
        <pc:picChg chg="add mod ord">
          <ac:chgData name="Екатерина Ерохина" userId="f5cbfc940a1200a0" providerId="LiveId" clId="{D228614A-AF2B-46BE-9539-49D46E989120}" dt="2022-03-29T07:40:56.429" v="105" actId="14100"/>
          <ac:picMkLst>
            <pc:docMk/>
            <pc:sldMk cId="2522175296" sldId="260"/>
            <ac:picMk id="10" creationId="{C53EAD8B-9463-431D-A98E-33E3849EBF2E}"/>
          </ac:picMkLst>
        </pc:picChg>
        <pc:picChg chg="add mod">
          <ac:chgData name="Екатерина Ерохина" userId="f5cbfc940a1200a0" providerId="LiveId" clId="{D228614A-AF2B-46BE-9539-49D46E989120}" dt="2022-03-29T07:40:36.374" v="92" actId="1076"/>
          <ac:picMkLst>
            <pc:docMk/>
            <pc:sldMk cId="2522175296" sldId="260"/>
            <ac:picMk id="12" creationId="{14A31AB2-28EF-44E2-B36D-F8B305CBD66A}"/>
          </ac:picMkLst>
        </pc:picChg>
        <pc:picChg chg="del">
          <ac:chgData name="Екатерина Ерохина" userId="f5cbfc940a1200a0" providerId="LiveId" clId="{D228614A-AF2B-46BE-9539-49D46E989120}" dt="2022-03-29T07:38:06.599" v="46" actId="478"/>
          <ac:picMkLst>
            <pc:docMk/>
            <pc:sldMk cId="2522175296" sldId="260"/>
            <ac:picMk id="13" creationId="{00000000-0000-0000-0000-000000000000}"/>
          </ac:picMkLst>
        </pc:picChg>
        <pc:picChg chg="del">
          <ac:chgData name="Екатерина Ерохина" userId="f5cbfc940a1200a0" providerId="LiveId" clId="{D228614A-AF2B-46BE-9539-49D46E989120}" dt="2022-03-29T07:38:06.979" v="47" actId="478"/>
          <ac:picMkLst>
            <pc:docMk/>
            <pc:sldMk cId="2522175296" sldId="260"/>
            <ac:picMk id="14" creationId="{00000000-0000-0000-0000-000000000000}"/>
          </ac:picMkLst>
        </pc:picChg>
        <pc:picChg chg="add mod">
          <ac:chgData name="Екатерина Ерохина" userId="f5cbfc940a1200a0" providerId="LiveId" clId="{D228614A-AF2B-46BE-9539-49D46E989120}" dt="2022-03-29T07:40:34.129" v="90" actId="1076"/>
          <ac:picMkLst>
            <pc:docMk/>
            <pc:sldMk cId="2522175296" sldId="260"/>
            <ac:picMk id="16" creationId="{78737B53-5FF0-4E5E-809A-B4502C63FC8C}"/>
          </ac:picMkLst>
        </pc:picChg>
        <pc:picChg chg="add del mod">
          <ac:chgData name="Екатерина Ерохина" userId="f5cbfc940a1200a0" providerId="LiveId" clId="{D228614A-AF2B-46BE-9539-49D46E989120}" dt="2022-03-29T07:39:46.669" v="76" actId="478"/>
          <ac:picMkLst>
            <pc:docMk/>
            <pc:sldMk cId="2522175296" sldId="260"/>
            <ac:picMk id="18" creationId="{0661EB01-957F-4EDA-B0CB-E61537F899F4}"/>
          </ac:picMkLst>
        </pc:picChg>
        <pc:picChg chg="add mod">
          <ac:chgData name="Екатерина Ерохина" userId="f5cbfc940a1200a0" providerId="LiveId" clId="{D228614A-AF2B-46BE-9539-49D46E989120}" dt="2022-03-29T07:40:49.469" v="101" actId="1076"/>
          <ac:picMkLst>
            <pc:docMk/>
            <pc:sldMk cId="2522175296" sldId="260"/>
            <ac:picMk id="20" creationId="{2109EF49-28E3-4611-BD34-43F5D2637816}"/>
          </ac:picMkLst>
        </pc:picChg>
        <pc:picChg chg="del">
          <ac:chgData name="Екатерина Ерохина" userId="f5cbfc940a1200a0" providerId="LiveId" clId="{D228614A-AF2B-46BE-9539-49D46E989120}" dt="2022-03-29T07:38:08.149" v="49" actId="478"/>
          <ac:picMkLst>
            <pc:docMk/>
            <pc:sldMk cId="2522175296" sldId="260"/>
            <ac:picMk id="4098" creationId="{00000000-0000-0000-0000-000000000000}"/>
          </ac:picMkLst>
        </pc:picChg>
        <pc:picChg chg="del">
          <ac:chgData name="Екатерина Ерохина" userId="f5cbfc940a1200a0" providerId="LiveId" clId="{D228614A-AF2B-46BE-9539-49D46E989120}" dt="2022-03-29T07:38:07.389" v="48" actId="478"/>
          <ac:picMkLst>
            <pc:docMk/>
            <pc:sldMk cId="2522175296" sldId="260"/>
            <ac:picMk id="4100" creationId="{00000000-0000-0000-0000-000000000000}"/>
          </ac:picMkLst>
        </pc:picChg>
      </pc:sldChg>
      <pc:sldChg chg="addSp delSp mod">
        <pc:chgData name="Екатерина Ерохина" userId="f5cbfc940a1200a0" providerId="LiveId" clId="{D228614A-AF2B-46BE-9539-49D46E989120}" dt="2022-03-29T07:10:39.973" v="3" actId="478"/>
        <pc:sldMkLst>
          <pc:docMk/>
          <pc:sldMk cId="1617698455" sldId="261"/>
        </pc:sldMkLst>
        <pc:picChg chg="add del">
          <ac:chgData name="Екатерина Ерохина" userId="f5cbfc940a1200a0" providerId="LiveId" clId="{D228614A-AF2B-46BE-9539-49D46E989120}" dt="2022-03-29T07:10:39.723" v="2" actId="478"/>
          <ac:picMkLst>
            <pc:docMk/>
            <pc:sldMk cId="1617698455" sldId="261"/>
            <ac:picMk id="7" creationId="{00000000-0000-0000-0000-000000000000}"/>
          </ac:picMkLst>
        </pc:picChg>
        <pc:picChg chg="add del">
          <ac:chgData name="Екатерина Ерохина" userId="f5cbfc940a1200a0" providerId="LiveId" clId="{D228614A-AF2B-46BE-9539-49D46E989120}" dt="2022-03-29T07:10:39.973" v="3" actId="478"/>
          <ac:picMkLst>
            <pc:docMk/>
            <pc:sldMk cId="1617698455" sldId="261"/>
            <ac:picMk id="12" creationId="{00000000-0000-0000-0000-000000000000}"/>
          </ac:picMkLst>
        </pc:picChg>
      </pc:sldChg>
      <pc:sldChg chg="addSp delSp modSp mod">
        <pc:chgData name="Екатерина Ерохина" userId="f5cbfc940a1200a0" providerId="LiveId" clId="{D228614A-AF2B-46BE-9539-49D46E989120}" dt="2022-03-29T07:55:43.159" v="161" actId="1076"/>
        <pc:sldMkLst>
          <pc:docMk/>
          <pc:sldMk cId="2222359483" sldId="269"/>
        </pc:sldMkLst>
        <pc:picChg chg="add mod">
          <ac:chgData name="Екатерина Ерохина" userId="f5cbfc940a1200a0" providerId="LiveId" clId="{D228614A-AF2B-46BE-9539-49D46E989120}" dt="2022-03-29T07:19:46.126" v="44" actId="1076"/>
          <ac:picMkLst>
            <pc:docMk/>
            <pc:sldMk cId="2222359483" sldId="269"/>
            <ac:picMk id="5" creationId="{153C5C57-85E7-4B2C-8044-89909F194384}"/>
          </ac:picMkLst>
        </pc:picChg>
        <pc:picChg chg="add del mod">
          <ac:chgData name="Екатерина Ерохина" userId="f5cbfc940a1200a0" providerId="LiveId" clId="{D228614A-AF2B-46BE-9539-49D46E989120}" dt="2022-03-29T07:55:27.754" v="155" actId="478"/>
          <ac:picMkLst>
            <pc:docMk/>
            <pc:sldMk cId="2222359483" sldId="269"/>
            <ac:picMk id="8" creationId="{6CA882D1-8D9F-4EDC-A0A6-D5AE7EB1C12B}"/>
          </ac:picMkLst>
        </pc:picChg>
        <pc:picChg chg="del">
          <ac:chgData name="Екатерина Ерохина" userId="f5cbfc940a1200a0" providerId="LiveId" clId="{D228614A-AF2B-46BE-9539-49D46E989120}" dt="2022-03-29T07:19:32.681" v="38" actId="478"/>
          <ac:picMkLst>
            <pc:docMk/>
            <pc:sldMk cId="2222359483" sldId="269"/>
            <ac:picMk id="10" creationId="{00000000-0000-0000-0000-000000000000}"/>
          </ac:picMkLst>
        </pc:picChg>
        <pc:picChg chg="add mod">
          <ac:chgData name="Екатерина Ерохина" userId="f5cbfc940a1200a0" providerId="LiveId" clId="{D228614A-AF2B-46BE-9539-49D46E989120}" dt="2022-03-29T07:55:43.159" v="161" actId="1076"/>
          <ac:picMkLst>
            <pc:docMk/>
            <pc:sldMk cId="2222359483" sldId="269"/>
            <ac:picMk id="11" creationId="{54FA9AD6-A3FC-4EF4-AD02-C9A389BA69B9}"/>
          </ac:picMkLst>
        </pc:picChg>
        <pc:picChg chg="del">
          <ac:chgData name="Екатерина Ерохина" userId="f5cbfc940a1200a0" providerId="LiveId" clId="{D228614A-AF2B-46BE-9539-49D46E989120}" dt="2022-03-29T07:19:33.089" v="39" actId="478"/>
          <ac:picMkLst>
            <pc:docMk/>
            <pc:sldMk cId="2222359483" sldId="269"/>
            <ac:picMk id="16" creationId="{00000000-0000-0000-0000-000000000000}"/>
          </ac:picMkLst>
        </pc:picChg>
      </pc:sldChg>
      <pc:sldChg chg="del">
        <pc:chgData name="Екатерина Ерохина" userId="f5cbfc940a1200a0" providerId="LiveId" clId="{D228614A-AF2B-46BE-9539-49D46E989120}" dt="2022-03-29T07:46:33.523" v="106" actId="47"/>
        <pc:sldMkLst>
          <pc:docMk/>
          <pc:sldMk cId="1020966689" sldId="272"/>
        </pc:sldMkLst>
      </pc:sldChg>
      <pc:sldChg chg="mod">
        <pc:chgData name="Екатерина Ерохина" userId="f5cbfc940a1200a0" providerId="LiveId" clId="{D228614A-AF2B-46BE-9539-49D46E989120}" dt="2022-03-29T07:11:44.476" v="9" actId="27918"/>
        <pc:sldMkLst>
          <pc:docMk/>
          <pc:sldMk cId="3070382547" sldId="273"/>
        </pc:sldMkLst>
      </pc:sldChg>
    </pc:docChg>
  </pc:docChgLst>
  <pc:docChgLst>
    <pc:chgData name="Екатерина Ерохина" userId="f5cbfc940a1200a0" providerId="LiveId" clId="{58AA589A-71B6-46BA-B2E4-2E82949F5EE1}"/>
    <pc:docChg chg="undo custSel addSld delSld modSld">
      <pc:chgData name="Екатерина Ерохина" userId="f5cbfc940a1200a0" providerId="LiveId" clId="{58AA589A-71B6-46BA-B2E4-2E82949F5EE1}" dt="2022-03-28T09:32:20.475" v="620" actId="403"/>
      <pc:docMkLst>
        <pc:docMk/>
      </pc:docMkLst>
      <pc:sldChg chg="addSp delSp modSp mod">
        <pc:chgData name="Екатерина Ерохина" userId="f5cbfc940a1200a0" providerId="LiveId" clId="{58AA589A-71B6-46BA-B2E4-2E82949F5EE1}" dt="2022-03-28T08:54:51.782" v="300"/>
        <pc:sldMkLst>
          <pc:docMk/>
          <pc:sldMk cId="1042394353" sldId="256"/>
        </pc:sldMkLst>
        <pc:spChg chg="del">
          <ac:chgData name="Екатерина Ерохина" userId="f5cbfc940a1200a0" providerId="LiveId" clId="{58AA589A-71B6-46BA-B2E4-2E82949F5EE1}" dt="2022-03-28T08:50:35.511" v="216" actId="478"/>
          <ac:spMkLst>
            <pc:docMk/>
            <pc:sldMk cId="1042394353" sldId="256"/>
            <ac:spMk id="6" creationId="{00000000-0000-0000-0000-000000000000}"/>
          </ac:spMkLst>
        </pc:spChg>
        <pc:spChg chg="del">
          <ac:chgData name="Екатерина Ерохина" userId="f5cbfc940a1200a0" providerId="LiveId" clId="{58AA589A-71B6-46BA-B2E4-2E82949F5EE1}" dt="2022-03-28T08:50:34.714" v="215" actId="478"/>
          <ac:spMkLst>
            <pc:docMk/>
            <pc:sldMk cId="1042394353" sldId="256"/>
            <ac:spMk id="7" creationId="{00000000-0000-0000-0000-000000000000}"/>
          </ac:spMkLst>
        </pc:spChg>
        <pc:spChg chg="del">
          <ac:chgData name="Екатерина Ерохина" userId="f5cbfc940a1200a0" providerId="LiveId" clId="{58AA589A-71B6-46BA-B2E4-2E82949F5EE1}" dt="2022-03-28T08:50:34.714" v="215" actId="478"/>
          <ac:spMkLst>
            <pc:docMk/>
            <pc:sldMk cId="1042394353" sldId="256"/>
            <ac:spMk id="8" creationId="{00000000-0000-0000-0000-000000000000}"/>
          </ac:spMkLst>
        </pc:spChg>
        <pc:spChg chg="del">
          <ac:chgData name="Екатерина Ерохина" userId="f5cbfc940a1200a0" providerId="LiveId" clId="{58AA589A-71B6-46BA-B2E4-2E82949F5EE1}" dt="2022-03-28T08:50:34.714" v="215" actId="478"/>
          <ac:spMkLst>
            <pc:docMk/>
            <pc:sldMk cId="1042394353" sldId="256"/>
            <ac:spMk id="9" creationId="{00000000-0000-0000-0000-000000000000}"/>
          </ac:spMkLst>
        </pc:spChg>
        <pc:graphicFrameChg chg="add del">
          <ac:chgData name="Екатерина Ерохина" userId="f5cbfc940a1200a0" providerId="LiveId" clId="{58AA589A-71B6-46BA-B2E4-2E82949F5EE1}" dt="2022-03-28T08:50:32.317" v="214" actId="478"/>
          <ac:graphicFrameMkLst>
            <pc:docMk/>
            <pc:sldMk cId="1042394353" sldId="256"/>
            <ac:graphicFrameMk id="5" creationId="{00000000-0000-0000-0000-000000000000}"/>
          </ac:graphicFrameMkLst>
        </pc:graphicFrameChg>
        <pc:graphicFrameChg chg="add del mod">
          <ac:chgData name="Екатерина Ерохина" userId="f5cbfc940a1200a0" providerId="LiveId" clId="{58AA589A-71B6-46BA-B2E4-2E82949F5EE1}" dt="2022-03-28T08:50:28.258" v="213" actId="1957"/>
          <ac:graphicFrameMkLst>
            <pc:docMk/>
            <pc:sldMk cId="1042394353" sldId="256"/>
            <ac:graphicFrameMk id="11" creationId="{0EF00DD2-F403-4E8B-AF6F-723B691AAEF9}"/>
          </ac:graphicFrameMkLst>
        </pc:graphicFrameChg>
        <pc:graphicFrameChg chg="add mod">
          <ac:chgData name="Екатерина Ерохина" userId="f5cbfc940a1200a0" providerId="LiveId" clId="{58AA589A-71B6-46BA-B2E4-2E82949F5EE1}" dt="2022-03-28T08:54:51.782" v="300"/>
          <ac:graphicFrameMkLst>
            <pc:docMk/>
            <pc:sldMk cId="1042394353" sldId="256"/>
            <ac:graphicFrameMk id="14" creationId="{A09F3558-7F22-4C92-8677-1F0B86825067}"/>
          </ac:graphicFrameMkLst>
        </pc:graphicFrameChg>
      </pc:sldChg>
      <pc:sldChg chg="modSp mod">
        <pc:chgData name="Екатерина Ерохина" userId="f5cbfc940a1200a0" providerId="LiveId" clId="{58AA589A-71B6-46BA-B2E4-2E82949F5EE1}" dt="2022-03-28T08:25:38.679" v="44" actId="14100"/>
        <pc:sldMkLst>
          <pc:docMk/>
          <pc:sldMk cId="2511750099" sldId="259"/>
        </pc:sldMkLst>
        <pc:graphicFrameChg chg="mod modGraphic">
          <ac:chgData name="Екатерина Ерохина" userId="f5cbfc940a1200a0" providerId="LiveId" clId="{58AA589A-71B6-46BA-B2E4-2E82949F5EE1}" dt="2022-03-28T08:25:38.679" v="44" actId="14100"/>
          <ac:graphicFrameMkLst>
            <pc:docMk/>
            <pc:sldMk cId="2511750099" sldId="259"/>
            <ac:graphicFrameMk id="3" creationId="{00000000-0000-0000-0000-000000000000}"/>
          </ac:graphicFrameMkLst>
        </pc:graphicFrameChg>
        <pc:graphicFrameChg chg="mod">
          <ac:chgData name="Екатерина Ерохина" userId="f5cbfc940a1200a0" providerId="LiveId" clId="{58AA589A-71B6-46BA-B2E4-2E82949F5EE1}" dt="2022-03-28T08:25:32.364" v="43" actId="14100"/>
          <ac:graphicFrameMkLst>
            <pc:docMk/>
            <pc:sldMk cId="2511750099" sldId="259"/>
            <ac:graphicFrameMk id="5" creationId="{00000000-0000-0000-0000-000000000000}"/>
          </ac:graphicFrameMkLst>
        </pc:graphicFrameChg>
      </pc:sldChg>
      <pc:sldChg chg="modSp mod">
        <pc:chgData name="Екатерина Ерохина" userId="f5cbfc940a1200a0" providerId="LiveId" clId="{58AA589A-71B6-46BA-B2E4-2E82949F5EE1}" dt="2022-03-28T08:21:26.256" v="1" actId="20577"/>
        <pc:sldMkLst>
          <pc:docMk/>
          <pc:sldMk cId="2281604301" sldId="263"/>
        </pc:sldMkLst>
        <pc:spChg chg="mod">
          <ac:chgData name="Екатерина Ерохина" userId="f5cbfc940a1200a0" providerId="LiveId" clId="{58AA589A-71B6-46BA-B2E4-2E82949F5EE1}" dt="2022-03-28T08:21:26.256" v="1" actId="20577"/>
          <ac:spMkLst>
            <pc:docMk/>
            <pc:sldMk cId="2281604301" sldId="263"/>
            <ac:spMk id="3" creationId="{00000000-0000-0000-0000-000000000000}"/>
          </ac:spMkLst>
        </pc:spChg>
      </pc:sldChg>
      <pc:sldChg chg="addSp delSp modSp mod">
        <pc:chgData name="Екатерина Ерохина" userId="f5cbfc940a1200a0" providerId="LiveId" clId="{58AA589A-71B6-46BA-B2E4-2E82949F5EE1}" dt="2022-03-28T08:49:34.511" v="208"/>
        <pc:sldMkLst>
          <pc:docMk/>
          <pc:sldMk cId="3830911774" sldId="264"/>
        </pc:sldMkLst>
        <pc:spChg chg="add del mod">
          <ac:chgData name="Екатерина Ерохина" userId="f5cbfc940a1200a0" providerId="LiveId" clId="{58AA589A-71B6-46BA-B2E4-2E82949F5EE1}" dt="2022-03-28T08:47:31.343" v="169" actId="478"/>
          <ac:spMkLst>
            <pc:docMk/>
            <pc:sldMk cId="3830911774" sldId="264"/>
            <ac:spMk id="6" creationId="{5198154C-8BA0-45A9-BF4E-59FA901520AE}"/>
          </ac:spMkLst>
        </pc:spChg>
        <pc:spChg chg="del mod">
          <ac:chgData name="Екатерина Ерохина" userId="f5cbfc940a1200a0" providerId="LiveId" clId="{58AA589A-71B6-46BA-B2E4-2E82949F5EE1}" dt="2022-03-28T08:44:09.243" v="48" actId="478"/>
          <ac:spMkLst>
            <pc:docMk/>
            <pc:sldMk cId="3830911774" sldId="264"/>
            <ac:spMk id="9" creationId="{00000000-0000-0000-0000-000000000000}"/>
          </ac:spMkLst>
        </pc:spChg>
        <pc:spChg chg="del mod">
          <ac:chgData name="Екатерина Ерохина" userId="f5cbfc940a1200a0" providerId="LiveId" clId="{58AA589A-71B6-46BA-B2E4-2E82949F5EE1}" dt="2022-03-28T08:44:27.133" v="58"/>
          <ac:spMkLst>
            <pc:docMk/>
            <pc:sldMk cId="3830911774" sldId="264"/>
            <ac:spMk id="10" creationId="{00000000-0000-0000-0000-000000000000}"/>
          </ac:spMkLst>
        </pc:spChg>
        <pc:spChg chg="mod">
          <ac:chgData name="Екатерина Ерохина" userId="f5cbfc940a1200a0" providerId="LiveId" clId="{58AA589A-71B6-46BA-B2E4-2E82949F5EE1}" dt="2022-03-28T08:49:24.318" v="206" actId="1076"/>
          <ac:spMkLst>
            <pc:docMk/>
            <pc:sldMk cId="3830911774" sldId="264"/>
            <ac:spMk id="12" creationId="{00000000-0000-0000-0000-000000000000}"/>
          </ac:spMkLst>
        </pc:spChg>
        <pc:spChg chg="add del mod">
          <ac:chgData name="Екатерина Ерохина" userId="f5cbfc940a1200a0" providerId="LiveId" clId="{58AA589A-71B6-46BA-B2E4-2E82949F5EE1}" dt="2022-03-28T08:46:29.733" v="141" actId="478"/>
          <ac:spMkLst>
            <pc:docMk/>
            <pc:sldMk cId="3830911774" sldId="264"/>
            <ac:spMk id="13" creationId="{B3350B90-CC03-4AE3-A74D-D40AB935F3A7}"/>
          </ac:spMkLst>
        </pc:spChg>
        <pc:graphicFrameChg chg="del">
          <ac:chgData name="Екатерина Ерохина" userId="f5cbfc940a1200a0" providerId="LiveId" clId="{58AA589A-71B6-46BA-B2E4-2E82949F5EE1}" dt="2022-03-28T08:44:07.493" v="46" actId="478"/>
          <ac:graphicFrameMkLst>
            <pc:docMk/>
            <pc:sldMk cId="3830911774" sldId="264"/>
            <ac:graphicFrameMk id="5" creationId="{00000000-0000-0000-0000-000000000000}"/>
          </ac:graphicFrameMkLst>
        </pc:graphicFrameChg>
        <pc:graphicFrameChg chg="add del mod">
          <ac:chgData name="Екатерина Ерохина" userId="f5cbfc940a1200a0" providerId="LiveId" clId="{58AA589A-71B6-46BA-B2E4-2E82949F5EE1}" dt="2022-03-28T08:49:11.997" v="205" actId="207"/>
          <ac:graphicFrameMkLst>
            <pc:docMk/>
            <pc:sldMk cId="3830911774" sldId="264"/>
            <ac:graphicFrameMk id="7" creationId="{00000000-0000-0000-0000-000000000000}"/>
          </ac:graphicFrameMkLst>
        </pc:graphicFrameChg>
        <pc:graphicFrameChg chg="add mod">
          <ac:chgData name="Екатерина Ерохина" userId="f5cbfc940a1200a0" providerId="LiveId" clId="{58AA589A-71B6-46BA-B2E4-2E82949F5EE1}" dt="2022-03-28T08:49:34.511" v="208"/>
          <ac:graphicFrameMkLst>
            <pc:docMk/>
            <pc:sldMk cId="3830911774" sldId="264"/>
            <ac:graphicFrameMk id="14" creationId="{81D5790E-09CC-43B3-AF3D-D20AD355752B}"/>
          </ac:graphicFrameMkLst>
        </pc:graphicFrameChg>
      </pc:sldChg>
      <pc:sldChg chg="modSp mod">
        <pc:chgData name="Екатерина Ерохина" userId="f5cbfc940a1200a0" providerId="LiveId" clId="{58AA589A-71B6-46BA-B2E4-2E82949F5EE1}" dt="2022-03-28T08:25:09.609" v="40" actId="207"/>
        <pc:sldMkLst>
          <pc:docMk/>
          <pc:sldMk cId="153665852" sldId="265"/>
        </pc:sldMkLst>
        <pc:spChg chg="mod">
          <ac:chgData name="Екатерина Ерохина" userId="f5cbfc940a1200a0" providerId="LiveId" clId="{58AA589A-71B6-46BA-B2E4-2E82949F5EE1}" dt="2022-03-28T08:23:37.488" v="17" actId="1076"/>
          <ac:spMkLst>
            <pc:docMk/>
            <pc:sldMk cId="153665852" sldId="265"/>
            <ac:spMk id="9" creationId="{00000000-0000-0000-0000-000000000000}"/>
          </ac:spMkLst>
        </pc:spChg>
        <pc:graphicFrameChg chg="mod">
          <ac:chgData name="Екатерина Ерохина" userId="f5cbfc940a1200a0" providerId="LiveId" clId="{58AA589A-71B6-46BA-B2E4-2E82949F5EE1}" dt="2022-03-28T08:25:09.609" v="40" actId="207"/>
          <ac:graphicFrameMkLst>
            <pc:docMk/>
            <pc:sldMk cId="153665852" sldId="265"/>
            <ac:graphicFrameMk id="5" creationId="{00000000-0000-0000-0000-000000000000}"/>
          </ac:graphicFrameMkLst>
        </pc:graphicFrameChg>
      </pc:sldChg>
      <pc:sldChg chg="addSp delSp modSp mod">
        <pc:chgData name="Екатерина Ерохина" userId="f5cbfc940a1200a0" providerId="LiveId" clId="{58AA589A-71B6-46BA-B2E4-2E82949F5EE1}" dt="2022-03-28T09:32:20.475" v="620" actId="403"/>
        <pc:sldMkLst>
          <pc:docMk/>
          <pc:sldMk cId="2222359483" sldId="269"/>
        </pc:sldMkLst>
        <pc:spChg chg="del mod">
          <ac:chgData name="Екатерина Ерохина" userId="f5cbfc940a1200a0" providerId="LiveId" clId="{58AA589A-71B6-46BA-B2E4-2E82949F5EE1}" dt="2022-03-28T09:29:52.987" v="562" actId="478"/>
          <ac:spMkLst>
            <pc:docMk/>
            <pc:sldMk cId="2222359483" sldId="269"/>
            <ac:spMk id="14" creationId="{00000000-0000-0000-0000-000000000000}"/>
          </ac:spMkLst>
        </pc:spChg>
        <pc:graphicFrameChg chg="del mod">
          <ac:chgData name="Екатерина Ерохина" userId="f5cbfc940a1200a0" providerId="LiveId" clId="{58AA589A-71B6-46BA-B2E4-2E82949F5EE1}" dt="2022-03-28T09:29:54.049" v="563" actId="478"/>
          <ac:graphicFrameMkLst>
            <pc:docMk/>
            <pc:sldMk cId="2222359483" sldId="269"/>
            <ac:graphicFrameMk id="3" creationId="{00000000-0000-0000-0000-000000000000}"/>
          </ac:graphicFrameMkLst>
        </pc:graphicFrameChg>
        <pc:graphicFrameChg chg="add mod">
          <ac:chgData name="Екатерина Ерохина" userId="f5cbfc940a1200a0" providerId="LiveId" clId="{58AA589A-71B6-46BA-B2E4-2E82949F5EE1}" dt="2022-03-28T09:32:20.475" v="620" actId="403"/>
          <ac:graphicFrameMkLst>
            <pc:docMk/>
            <pc:sldMk cId="2222359483" sldId="269"/>
            <ac:graphicFrameMk id="7" creationId="{AA75F043-12E0-4D0E-94A3-9BCBCFD5A422}"/>
          </ac:graphicFrameMkLst>
        </pc:graphicFrameChg>
      </pc:sldChg>
      <pc:sldChg chg="modSp add mod">
        <pc:chgData name="Екатерина Ерохина" userId="f5cbfc940a1200a0" providerId="LiveId" clId="{58AA589A-71B6-46BA-B2E4-2E82949F5EE1}" dt="2022-03-28T09:26:20.542" v="535" actId="27918"/>
        <pc:sldMkLst>
          <pc:docMk/>
          <pc:sldMk cId="1020966689" sldId="272"/>
        </pc:sldMkLst>
        <pc:graphicFrameChg chg="mod">
          <ac:chgData name="Екатерина Ерохина" userId="f5cbfc940a1200a0" providerId="LiveId" clId="{58AA589A-71B6-46BA-B2E4-2E82949F5EE1}" dt="2022-03-28T09:03:51.548" v="355" actId="207"/>
          <ac:graphicFrameMkLst>
            <pc:docMk/>
            <pc:sldMk cId="1020966689" sldId="272"/>
            <ac:graphicFrameMk id="14" creationId="{A09F3558-7F22-4C92-8677-1F0B86825067}"/>
          </ac:graphicFrameMkLst>
        </pc:graphicFrameChg>
      </pc:sldChg>
      <pc:sldChg chg="new del">
        <pc:chgData name="Екатерина Ерохина" userId="f5cbfc940a1200a0" providerId="LiveId" clId="{58AA589A-71B6-46BA-B2E4-2E82949F5EE1}" dt="2022-03-28T08:55:05.525" v="302" actId="47"/>
        <pc:sldMkLst>
          <pc:docMk/>
          <pc:sldMk cId="1398747985" sldId="272"/>
        </pc:sldMkLst>
      </pc:sldChg>
      <pc:sldChg chg="addSp delSp modSp add mod">
        <pc:chgData name="Екатерина Ерохина" userId="f5cbfc940a1200a0" providerId="LiveId" clId="{58AA589A-71B6-46BA-B2E4-2E82949F5EE1}" dt="2022-03-28T09:25:47.657" v="529" actId="20577"/>
        <pc:sldMkLst>
          <pc:docMk/>
          <pc:sldMk cId="3070382547" sldId="273"/>
        </pc:sldMkLst>
        <pc:spChg chg="del mod">
          <ac:chgData name="Екатерина Ерохина" userId="f5cbfc940a1200a0" providerId="LiveId" clId="{58AA589A-71B6-46BA-B2E4-2E82949F5EE1}" dt="2022-03-28T09:23:04.017" v="419" actId="478"/>
          <ac:spMkLst>
            <pc:docMk/>
            <pc:sldMk cId="3070382547" sldId="273"/>
            <ac:spMk id="3" creationId="{00000000-0000-0000-0000-000000000000}"/>
          </ac:spMkLst>
        </pc:spChg>
        <pc:spChg chg="add del mod">
          <ac:chgData name="Екатерина Ерохина" userId="f5cbfc940a1200a0" providerId="LiveId" clId="{58AA589A-71B6-46BA-B2E4-2E82949F5EE1}" dt="2022-03-28T09:23:06.362" v="420" actId="478"/>
          <ac:spMkLst>
            <pc:docMk/>
            <pc:sldMk cId="3070382547" sldId="273"/>
            <ac:spMk id="10" creationId="{924FCD73-1DD1-49E4-BE27-526DBEE8330B}"/>
          </ac:spMkLst>
        </pc:spChg>
        <pc:spChg chg="del mod">
          <ac:chgData name="Екатерина Ерохина" userId="f5cbfc940a1200a0" providerId="LiveId" clId="{58AA589A-71B6-46BA-B2E4-2E82949F5EE1}" dt="2022-03-28T09:22:56.327" v="416"/>
          <ac:spMkLst>
            <pc:docMk/>
            <pc:sldMk cId="3070382547" sldId="273"/>
            <ac:spMk id="12" creationId="{00000000-0000-0000-0000-000000000000}"/>
          </ac:spMkLst>
        </pc:spChg>
        <pc:graphicFrameChg chg="add mod">
          <ac:chgData name="Екатерина Ерохина" userId="f5cbfc940a1200a0" providerId="LiveId" clId="{58AA589A-71B6-46BA-B2E4-2E82949F5EE1}" dt="2022-03-28T09:25:47.657" v="529" actId="20577"/>
          <ac:graphicFrameMkLst>
            <pc:docMk/>
            <pc:sldMk cId="3070382547" sldId="273"/>
            <ac:graphicFrameMk id="6" creationId="{24C4AF3F-20DB-4A40-84EF-BCA673BC68AE}"/>
          </ac:graphicFrameMkLst>
        </pc:graphicFrameChg>
        <pc:graphicFrameChg chg="del">
          <ac:chgData name="Екатерина Ерохина" userId="f5cbfc940a1200a0" providerId="LiveId" clId="{58AA589A-71B6-46BA-B2E4-2E82949F5EE1}" dt="2022-03-28T09:04:31.231" v="357" actId="478"/>
          <ac:graphicFrameMkLst>
            <pc:docMk/>
            <pc:sldMk cId="3070382547" sldId="273"/>
            <ac:graphicFrameMk id="7" creationId="{00000000-0000-0000-0000-000000000000}"/>
          </ac:graphicFrameMkLst>
        </pc:graphicFrameChg>
        <pc:graphicFrameChg chg="del">
          <ac:chgData name="Екатерина Ерохина" userId="f5cbfc940a1200a0" providerId="LiveId" clId="{58AA589A-71B6-46BA-B2E4-2E82949F5EE1}" dt="2022-03-28T09:04:51.065" v="392" actId="478"/>
          <ac:graphicFrameMkLst>
            <pc:docMk/>
            <pc:sldMk cId="3070382547" sldId="273"/>
            <ac:graphicFrameMk id="14" creationId="{81D5790E-09CC-43B3-AF3D-D20AD355752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72063368159218E-2"/>
          <c:y val="0.16632608177071054"/>
          <c:w val="0.77884706553056016"/>
          <c:h val="0.68624754041170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60351</c:v>
                </c:pt>
                <c:pt idx="1">
                  <c:v>59903</c:v>
                </c:pt>
                <c:pt idx="2">
                  <c:v>59496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95-4CE4-9599-3A8FAA547C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7706240"/>
        <c:axId val="107641856"/>
      </c:barChart>
      <c:valAx>
        <c:axId val="107641856"/>
        <c:scaling>
          <c:orientation val="minMax"/>
        </c:scaling>
        <c:delete val="1"/>
        <c:axPos val="r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7706240"/>
        <c:crosses val="max"/>
        <c:crossBetween val="between"/>
      </c:valAx>
      <c:dateAx>
        <c:axId val="1077062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641856"/>
        <c:crosses val="autoZero"/>
        <c:auto val="1"/>
        <c:lblOffset val="100"/>
        <c:baseTimeUnit val="year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b="1" dirty="0"/>
              <a:t>Включены в реестр субъектов МСП</a:t>
            </a:r>
            <a:r>
              <a:rPr lang="ru-RU" b="1" baseline="0" dirty="0"/>
              <a:t>(ед.)</a:t>
            </a:r>
          </a:p>
        </c:rich>
      </c:tx>
      <c:layout>
        <c:manualLayout>
          <c:xMode val="edge"/>
          <c:yMode val="edge"/>
          <c:x val="0.13722803629868333"/>
          <c:y val="0"/>
        </c:manualLayout>
      </c:layout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2.6540457954937077E-2"/>
          <c:y val="0.16653102023644797"/>
          <c:w val="0.94691908409012582"/>
          <c:h val="0.53450767124728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Зарегистрированные субъекты МСП (ед.)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2993</c:v>
                </c:pt>
                <c:pt idx="1">
                  <c:v>2118</c:v>
                </c:pt>
                <c:pt idx="2">
                  <c:v>2201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64-4F19-B992-D470098F3F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Вновь созданные субъекты МСП (ед.)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375</c:v>
                </c:pt>
                <c:pt idx="1">
                  <c:v>433</c:v>
                </c:pt>
                <c:pt idx="2">
                  <c:v>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A6-40B0-B5EA-3E1328556E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Вновь созданные Фондом субъекты МСП (ед.)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</c:v>
                </c:pt>
                <c:pt idx="1">
                  <c:v>37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A6-40B0-B5EA-3E1328556E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7969152"/>
        <c:axId val="107967616"/>
      </c:barChart>
      <c:valAx>
        <c:axId val="107967616"/>
        <c:scaling>
          <c:orientation val="minMax"/>
        </c:scaling>
        <c:delete val="1"/>
        <c:axPos val="r"/>
        <c:numFmt formatCode="General" sourceLinked="0"/>
        <c:majorTickMark val="none"/>
        <c:minorTickMark val="none"/>
        <c:tickLblPos val="nextTo"/>
        <c:crossAx val="107969152"/>
        <c:crosses val="max"/>
        <c:crossBetween val="between"/>
      </c:valAx>
      <c:dateAx>
        <c:axId val="10796915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/>
            </a:pPr>
            <a:endParaRPr lang="ru-RU"/>
          </a:p>
        </c:txPr>
        <c:crossAx val="107967616"/>
        <c:crosses val="autoZero"/>
        <c:auto val="1"/>
        <c:lblOffset val="100"/>
        <c:baseTimeUnit val="years"/>
      </c:dateAx>
    </c:plotArea>
    <c:legend>
      <c:legendPos val="b"/>
      <c:layout>
        <c:manualLayout>
          <c:xMode val="edge"/>
          <c:yMode val="edge"/>
          <c:x val="0.1322196290337902"/>
          <c:y val="0.79444261384416848"/>
          <c:w val="0.76487193166720024"/>
          <c:h val="0.2055573404370704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2000" b="1"/>
            </a:pPr>
            <a:r>
              <a:rPr lang="ru-RU" sz="2000" b="1" dirty="0"/>
              <a:t>Зарегистрированные</a:t>
            </a:r>
            <a:r>
              <a:rPr lang="ru-RU" sz="2000" b="1" baseline="0" dirty="0"/>
              <a:t> </a:t>
            </a:r>
            <a:r>
              <a:rPr lang="ru-RU" sz="2000" b="1" baseline="0" dirty="0" err="1"/>
              <a:t>самозанятые</a:t>
            </a:r>
            <a:r>
              <a:rPr lang="ru-RU" sz="2000" b="1" baseline="0" dirty="0"/>
              <a:t> (ед.)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6540457954937077E-2"/>
          <c:y val="9.6092138041445563E-2"/>
          <c:w val="0.94691908409012582"/>
          <c:h val="0.60494655225478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зарегистрированных самозанятых (ед.)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542</c:v>
                </c:pt>
                <c:pt idx="1">
                  <c:v>1533</c:v>
                </c:pt>
                <c:pt idx="2">
                  <c:v>1852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64-4F19-B992-D470098F3F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Вновь созданные Фондом(ед.)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44197</c:v>
                </c:pt>
                <c:pt idx="1">
                  <c:v>44562</c:v>
                </c:pt>
                <c:pt idx="2">
                  <c:v>44927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</c:v>
                </c:pt>
                <c:pt idx="1">
                  <c:v>22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08-49C2-B91D-B0D8A94640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8051072"/>
        <c:axId val="108049536"/>
      </c:barChart>
      <c:valAx>
        <c:axId val="108049536"/>
        <c:scaling>
          <c:orientation val="minMax"/>
        </c:scaling>
        <c:delete val="1"/>
        <c:axPos val="r"/>
        <c:numFmt formatCode="General" sourceLinked="0"/>
        <c:majorTickMark val="none"/>
        <c:minorTickMark val="none"/>
        <c:tickLblPos val="nextTo"/>
        <c:crossAx val="108051072"/>
        <c:crosses val="max"/>
        <c:crossBetween val="between"/>
      </c:valAx>
      <c:dateAx>
        <c:axId val="10805107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108049536"/>
        <c:crosses val="autoZero"/>
        <c:auto val="1"/>
        <c:lblOffset val="100"/>
        <c:baseTimeUnit val="years"/>
      </c:dateAx>
    </c:plotArea>
    <c:legend>
      <c:legendPos val="b"/>
      <c:layout>
        <c:manualLayout>
          <c:xMode val="edge"/>
          <c:yMode val="edge"/>
          <c:x val="0.19726432044306755"/>
          <c:y val="0.79047773491681206"/>
          <c:w val="0.63233466995633192"/>
          <c:h val="0.2095222650831878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Количество оказанных услуг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(ед.)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</c:v>
                </c:pt>
                <c:pt idx="1">
                  <c:v>27</c:v>
                </c:pt>
                <c:pt idx="2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0-41D9-B855-28F926A8FD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Бесплатные услуги (ед.)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1847</c:v>
                </c:pt>
                <c:pt idx="1">
                  <c:v>2631</c:v>
                </c:pt>
                <c:pt idx="2">
                  <c:v>3952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B0-41D9-B855-28F926A8FD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Общее количество получаталей поддержки (ед.)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1122</c:v>
                </c:pt>
                <c:pt idx="1">
                  <c:v>1467</c:v>
                </c:pt>
                <c:pt idx="2">
                  <c:v>4485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EB-42DF-BA29-E46CC47708A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Субъекты МСП - получатели поддержки (ед.)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314</c:v>
                </c:pt>
                <c:pt idx="1">
                  <c:v>326</c:v>
                </c:pt>
                <c:pt idx="2">
                  <c:v>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EB-42DF-BA29-E46CC47708A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5112192"/>
        <c:axId val="115126272"/>
      </c:barChart>
      <c:catAx>
        <c:axId val="11511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126272"/>
        <c:crosses val="autoZero"/>
        <c:auto val="1"/>
        <c:lblAlgn val="ctr"/>
        <c:lblOffset val="100"/>
        <c:noMultiLvlLbl val="0"/>
      </c:catAx>
      <c:valAx>
        <c:axId val="1151262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511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 выданных микрозаймов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Выданные в текущем году (ед.)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28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9-4673-A906-8D0F34F6A0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Действующие микрозаймы (ед.)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70</c:v>
                </c:pt>
                <c:pt idx="1">
                  <c:v>68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89-4673-A906-8D0F34F6A0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4877184"/>
        <c:axId val="114878720"/>
      </c:barChart>
      <c:dateAx>
        <c:axId val="11487718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114878720"/>
        <c:crosses val="autoZero"/>
        <c:auto val="1"/>
        <c:lblOffset val="100"/>
        <c:baseTimeUnit val="years"/>
      </c:dateAx>
      <c:valAx>
        <c:axId val="114878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48771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tx1"/>
                </a:solidFill>
              </a:rPr>
              <a:t>Обучающие тренинги, организованные и проведённые Фондом</a:t>
            </a:r>
          </a:p>
        </c:rich>
      </c:tx>
      <c:layout>
        <c:manualLayout>
          <c:xMode val="edge"/>
          <c:yMode val="edge"/>
          <c:x val="0.12240624999999999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мероприятий (ед.)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15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66-4E84-A5EB-A569B01ECB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обученных (ед.)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55</c:v>
                </c:pt>
                <c:pt idx="1">
                  <c:v>171</c:v>
                </c:pt>
                <c:pt idx="2">
                  <c:v>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66-4E84-A5EB-A569B01ECB7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6735360"/>
        <c:axId val="116749440"/>
      </c:barChart>
      <c:catAx>
        <c:axId val="11673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749440"/>
        <c:crosses val="autoZero"/>
        <c:auto val="1"/>
        <c:lblAlgn val="ctr"/>
        <c:lblOffset val="100"/>
        <c:noMultiLvlLbl val="0"/>
      </c:catAx>
      <c:valAx>
        <c:axId val="1167494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673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A5DBF-C9C7-44FD-A40A-CFE5C0D9DBE2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80D6E-2B26-4411-A69E-15A59ABD2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9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9898-80FC-4DDB-84A8-DCB63BC5872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61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9898-80FC-4DDB-84A8-DCB63BC5872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61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9898-80FC-4DDB-84A8-DCB63BC5872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6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9898-80FC-4DDB-84A8-DCB63BC5872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06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80D6E-2B26-4411-A69E-15A59ABD28F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87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80D6E-2B26-4411-A69E-15A59ABD28F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7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4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13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68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29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1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28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97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4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7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06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8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485E9-F3BC-4BC3-90CE-81918CB7AB26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2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469" y="1311300"/>
            <a:ext cx="10972800" cy="5030019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endParaRPr lang="ru-RU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marL="0" lvl="0" indent="0" algn="ctr">
              <a:buNone/>
            </a:pPr>
            <a:endParaRPr lang="ru-RU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marL="0" lv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Микрокредитная компания  «Фонд развития и поддержки 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малого, среднего бизнеса муниципального образования Приозерский муниципальный район»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2022 ГОДА</a:t>
            </a:r>
          </a:p>
          <a:p>
            <a:pPr marL="0" indent="0" algn="ctr">
              <a:buNone/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spc="176" dirty="0"/>
          </a:p>
          <a:p>
            <a:pPr marL="0" indent="0" algn="ctr">
              <a:buNone/>
            </a:pPr>
            <a:r>
              <a:rPr lang="ru-RU" sz="3600" b="1" spc="176" dirty="0"/>
              <a:t>ЕВДОКИМОВА ЕКАТЕРИНА АНДРЕЕВНА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Директор МКК «Фонд развития бизнеса»</a:t>
            </a:r>
          </a:p>
          <a:p>
            <a:pPr marL="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 descr="D:\Рабочий стол\Директор\Сайт\2018\Упр_сайтом\2018-10-15_08-38-1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61" y="234340"/>
            <a:ext cx="5006340" cy="1076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604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912" y="494702"/>
            <a:ext cx="4381059" cy="55623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ЦЕНТР НХП</a:t>
            </a:r>
          </a:p>
        </p:txBody>
      </p:sp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61" y="234340"/>
            <a:ext cx="5006340" cy="10769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268522"/>
              </p:ext>
            </p:extLst>
          </p:nvPr>
        </p:nvGraphicFramePr>
        <p:xfrm>
          <a:off x="339046" y="1028850"/>
          <a:ext cx="5935198" cy="1637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1143">
                  <a:extLst>
                    <a:ext uri="{9D8B030D-6E8A-4147-A177-3AD203B41FA5}">
                      <a16:colId xmlns:a16="http://schemas.microsoft.com/office/drawing/2014/main" val="1559845930"/>
                    </a:ext>
                  </a:extLst>
                </a:gridCol>
                <a:gridCol w="675094">
                  <a:extLst>
                    <a:ext uri="{9D8B030D-6E8A-4147-A177-3AD203B41FA5}">
                      <a16:colId xmlns:a16="http://schemas.microsoft.com/office/drawing/2014/main" val="3788213275"/>
                    </a:ext>
                  </a:extLst>
                </a:gridCol>
                <a:gridCol w="675094">
                  <a:extLst>
                    <a:ext uri="{9D8B030D-6E8A-4147-A177-3AD203B41FA5}">
                      <a16:colId xmlns:a16="http://schemas.microsoft.com/office/drawing/2014/main" val="1620071287"/>
                    </a:ext>
                  </a:extLst>
                </a:gridCol>
                <a:gridCol w="843867">
                  <a:extLst>
                    <a:ext uri="{9D8B030D-6E8A-4147-A177-3AD203B41FA5}">
                      <a16:colId xmlns:a16="http://schemas.microsoft.com/office/drawing/2014/main" val="2189245034"/>
                    </a:ext>
                  </a:extLst>
                </a:gridCol>
              </a:tblGrid>
              <a:tr h="32121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Центр Народных Художественных Промыслов: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597649"/>
                  </a:ext>
                </a:extLst>
              </a:tr>
              <a:tr h="3212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665642"/>
                  </a:ext>
                </a:extLst>
              </a:tr>
              <a:tr h="305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Проведение мастер-классов в центре HXП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7/44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8/83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3/11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163435"/>
                  </a:ext>
                </a:extLst>
              </a:tr>
              <a:tr h="305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Участие центра НХП в мероприятиях (ярмарки, выставки и др.) 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8/30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7/134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14/44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381743"/>
                  </a:ext>
                </a:extLst>
              </a:tr>
              <a:tr h="305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 т.ч. выездные (Бокситогорск, Волхов, Сосновый Бор, Санкт-Петербург, Гатчина)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4/12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4/6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7/10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42968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743B65-0AB3-43A8-8AC8-59990CD63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734" y="1311300"/>
            <a:ext cx="4051139" cy="3038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A9918EB-70BF-4B47-BBE3-BE91198B6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50" y="2675834"/>
            <a:ext cx="3007868" cy="394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250E87-495F-42B7-9A58-AB6B00E1EF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5" y="3007228"/>
            <a:ext cx="4335864" cy="3251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4EA88CA-3D06-49F0-BB28-70595BBE83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859" y="3649426"/>
            <a:ext cx="3977679" cy="2983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217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611" y="1856524"/>
            <a:ext cx="11924778" cy="34921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Микрокредитная компания «Фонд развития и поддержки малого, среднего бизнеса муниципального образования Приозерский муниципальный район» 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 eaLnBrk="0" fontAlgn="base" hangingPunct="0">
              <a:buNone/>
            </a:pPr>
            <a:r>
              <a:rPr lang="ru-RU" b="1" dirty="0"/>
              <a:t>г. Приозерск, ул. Ленина д. 36 </a:t>
            </a:r>
            <a:endParaRPr lang="ru-RU" dirty="0"/>
          </a:p>
          <a:p>
            <a:pPr marL="0" indent="0" algn="ctr" eaLnBrk="0" fontAlgn="base" hangingPunct="0">
              <a:buNone/>
            </a:pPr>
            <a:r>
              <a:rPr lang="ru-RU" b="1" dirty="0"/>
              <a:t>тел. 8 (81379) 31-862,  8-921-778-62-13</a:t>
            </a:r>
            <a:endParaRPr lang="ru-RU" dirty="0"/>
          </a:p>
          <a:p>
            <a:pPr marL="0" indent="0" eaLnBrk="0" fontAlgn="base" hangingPunc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ctr" eaLnBrk="0" fontAlgn="base" hangingPunct="0"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61" y="234340"/>
            <a:ext cx="5006340" cy="1076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392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611" y="1513476"/>
            <a:ext cx="11924778" cy="3492194"/>
          </a:xfrm>
        </p:spPr>
        <p:txBody>
          <a:bodyPr>
            <a:normAutofit/>
          </a:bodyPr>
          <a:lstStyle/>
          <a:p>
            <a:pPr marL="0" indent="0" algn="ctr" eaLnBrk="0" fontAlgn="base" hangingPunct="0">
              <a:buNone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В СОЦИАЛЬНЫХ СЕТЯХ:</a:t>
            </a:r>
          </a:p>
          <a:p>
            <a:pPr marL="0" indent="0" algn="ctr" eaLnBrk="0" fontAlgn="base" hangingPunct="0">
              <a:buNone/>
            </a:pP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61" y="234340"/>
            <a:ext cx="5006340" cy="10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8609DE-40D8-4404-959C-3FAD10E84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280" y="3598427"/>
            <a:ext cx="1771650" cy="17716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70CD73-BE61-41C3-9C2C-66C81B6F4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1" y="3612483"/>
            <a:ext cx="1771651" cy="17859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C4B4BD-B65B-442F-8D69-74177592F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50" y="3607722"/>
            <a:ext cx="1752600" cy="17907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723788-2630-49F0-B4E9-7DDBFD4A3C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58" y="3607722"/>
            <a:ext cx="1752600" cy="179070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C906088-3740-42A5-9A6F-E84604249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8007" y="5677609"/>
            <a:ext cx="3140425" cy="46187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Сайт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http://biznesfond.ru 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7FCE62-2A7F-4C1B-B50A-3F4E8A56380C}"/>
              </a:ext>
            </a:extLst>
          </p:cNvPr>
          <p:cNvSpPr txBox="1"/>
          <p:nvPr/>
        </p:nvSpPr>
        <p:spPr>
          <a:xfrm>
            <a:off x="2654000" y="2647285"/>
            <a:ext cx="3551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http://priozersk.813.ru </a:t>
            </a:r>
            <a:endParaRPr lang="ru-RU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E92C5E-CAB2-43BB-A680-7AAEE037B7EC}"/>
              </a:ext>
            </a:extLst>
          </p:cNvPr>
          <p:cNvSpPr txBox="1"/>
          <p:nvPr/>
        </p:nvSpPr>
        <p:spPr>
          <a:xfrm>
            <a:off x="7224533" y="2643008"/>
            <a:ext cx="6609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Телеграм-канал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t.me/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priozersk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-fond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7DB50A-3E96-41BB-831E-CA775E212B41}"/>
              </a:ext>
            </a:extLst>
          </p:cNvPr>
          <p:cNvSpPr txBox="1"/>
          <p:nvPr/>
        </p:nvSpPr>
        <p:spPr>
          <a:xfrm>
            <a:off x="5551324" y="5546947"/>
            <a:ext cx="43094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ВКонтакте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https://vk.com/priozersk_fond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5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ru-RU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marL="0" lvl="0" indent="0" algn="ctr">
              <a:buNone/>
            </a:pPr>
            <a:endParaRPr lang="ru-RU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0501305"/>
              </p:ext>
            </p:extLst>
          </p:nvPr>
        </p:nvGraphicFramePr>
        <p:xfrm>
          <a:off x="651353" y="1397906"/>
          <a:ext cx="755319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D:\Рабочий стол\Директор\Сайт\2018\Упр_сайтом\2018-10-15_08-38-1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61" y="234340"/>
            <a:ext cx="5006340" cy="10769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543866" y="1492926"/>
            <a:ext cx="576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Приозерский район (чел.)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352" y="5704706"/>
            <a:ext cx="7553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Данные ПЕТРОСТАТА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729" y="480432"/>
            <a:ext cx="5999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ЧИСЛЕННОСТЬ НАСЕЛЕНИЯ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346" y="1559491"/>
            <a:ext cx="34518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ru-RU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marL="0" lvl="0" indent="0" algn="ctr">
              <a:buNone/>
            </a:pPr>
            <a:endParaRPr lang="ru-RU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 descr="D:\Рабочий стол\Директор\Сайт\2018\Упр_сайтом\2018-10-15_08-38-1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61" y="234340"/>
            <a:ext cx="5006340" cy="10769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51353" y="6196783"/>
            <a:ext cx="10597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Количество субъектов МСП, </a:t>
            </a:r>
            <a:r>
              <a:rPr lang="ru-RU" sz="2400" b="1" dirty="0" err="1">
                <a:solidFill>
                  <a:srgbClr val="FF0000"/>
                </a:solidFill>
              </a:rPr>
              <a:t>самозанятых</a:t>
            </a:r>
            <a:r>
              <a:rPr lang="ru-RU" sz="2400" b="1" dirty="0">
                <a:solidFill>
                  <a:srgbClr val="FF0000"/>
                </a:solidFill>
              </a:rPr>
              <a:t> (по данным ФНС)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353" y="480432"/>
            <a:ext cx="5135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ПОКАЗАТЕЛИ  МСП</a:t>
            </a:r>
          </a:p>
        </p:txBody>
      </p:sp>
      <p:graphicFrame>
        <p:nvGraphicFramePr>
          <p:cNvPr id="9" name="Объект 4">
            <a:extLst>
              <a:ext uri="{FF2B5EF4-FFF2-40B4-BE49-F238E27FC236}">
                <a16:creationId xmlns:a16="http://schemas.microsoft.com/office/drawing/2014/main" id="{81D5790E-09CC-43B3-AF3D-D20AD3557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738702"/>
              </p:ext>
            </p:extLst>
          </p:nvPr>
        </p:nvGraphicFramePr>
        <p:xfrm>
          <a:off x="381000" y="1311300"/>
          <a:ext cx="5568863" cy="486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Объект 4">
            <a:extLst>
              <a:ext uri="{FF2B5EF4-FFF2-40B4-BE49-F238E27FC236}">
                <a16:creationId xmlns:a16="http://schemas.microsoft.com/office/drawing/2014/main" id="{81D5790E-09CC-43B3-AF3D-D20AD3557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068949"/>
              </p:ext>
            </p:extLst>
          </p:nvPr>
        </p:nvGraphicFramePr>
        <p:xfrm>
          <a:off x="6204155" y="1421915"/>
          <a:ext cx="5726621" cy="463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3091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06" y="356601"/>
            <a:ext cx="6281850" cy="832438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br>
              <a:rPr lang="ru-RU" sz="2800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sz="31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УСЛУГИ МКК «Фонд развития бизнеса»</a:t>
            </a:r>
            <a:br>
              <a:rPr lang="ru-RU" sz="31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ru-RU" sz="3100" b="1" dirty="0"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42341" y="4452948"/>
            <a:ext cx="389203" cy="0"/>
          </a:xfrm>
          <a:prstGeom prst="line">
            <a:avLst/>
          </a:prstGeom>
          <a:ln>
            <a:solidFill>
              <a:srgbClr val="562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407461" y="5149982"/>
            <a:ext cx="1424083" cy="117953"/>
          </a:xfrm>
          <a:prstGeom prst="line">
            <a:avLst/>
          </a:prstGeom>
          <a:ln>
            <a:solidFill>
              <a:srgbClr val="562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467261" y="5138459"/>
            <a:ext cx="387392" cy="0"/>
          </a:xfrm>
          <a:prstGeom prst="line">
            <a:avLst/>
          </a:prstGeom>
          <a:ln>
            <a:solidFill>
              <a:srgbClr val="562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14"/>
          <p:cNvGrpSpPr>
            <a:grpSpLocks/>
          </p:cNvGrpSpPr>
          <p:nvPr/>
        </p:nvGrpSpPr>
        <p:grpSpPr bwMode="auto">
          <a:xfrm>
            <a:off x="4455015" y="2537549"/>
            <a:ext cx="1176659" cy="1772827"/>
            <a:chOff x="4289377" y="1851949"/>
            <a:chExt cx="1284790" cy="1132499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289377" y="1851949"/>
              <a:ext cx="509963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799340" y="1851949"/>
              <a:ext cx="774827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5"/>
          <p:cNvGrpSpPr>
            <a:grpSpLocks/>
          </p:cNvGrpSpPr>
          <p:nvPr/>
        </p:nvGrpSpPr>
        <p:grpSpPr bwMode="auto">
          <a:xfrm>
            <a:off x="4455015" y="3495249"/>
            <a:ext cx="1040891" cy="1003785"/>
            <a:chOff x="4289377" y="1851949"/>
            <a:chExt cx="1284790" cy="1132499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4289377" y="1851949"/>
              <a:ext cx="509447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4798824" y="1851949"/>
              <a:ext cx="775343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22"/>
          <p:cNvGrpSpPr>
            <a:grpSpLocks/>
          </p:cNvGrpSpPr>
          <p:nvPr/>
        </p:nvGrpSpPr>
        <p:grpSpPr bwMode="auto">
          <a:xfrm flipH="1">
            <a:off x="6683426" y="2482821"/>
            <a:ext cx="1140455" cy="1827552"/>
            <a:chOff x="4289377" y="1851949"/>
            <a:chExt cx="1284790" cy="1132499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4289377" y="1851949"/>
              <a:ext cx="509837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799214" y="1851949"/>
              <a:ext cx="774953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/>
          <p:cNvSpPr/>
          <p:nvPr/>
        </p:nvSpPr>
        <p:spPr>
          <a:xfrm>
            <a:off x="4853268" y="4223964"/>
            <a:ext cx="2744331" cy="1443031"/>
          </a:xfrm>
          <a:prstGeom prst="rect">
            <a:avLst/>
          </a:prstGeom>
          <a:solidFill>
            <a:srgbClr val="F2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>
            <a:normAutofit/>
          </a:bodyPr>
          <a:lstStyle/>
          <a:p>
            <a:pPr algn="ctr" defTabSz="400777"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grpSp>
        <p:nvGrpSpPr>
          <p:cNvPr id="18" name="Группа 21"/>
          <p:cNvGrpSpPr>
            <a:grpSpLocks/>
          </p:cNvGrpSpPr>
          <p:nvPr/>
        </p:nvGrpSpPr>
        <p:grpSpPr bwMode="auto">
          <a:xfrm>
            <a:off x="141988" y="2047253"/>
            <a:ext cx="3691089" cy="836727"/>
            <a:chOff x="855877" y="1615892"/>
            <a:chExt cx="5217930" cy="1051818"/>
          </a:xfrm>
        </p:grpSpPr>
        <p:grpSp>
          <p:nvGrpSpPr>
            <p:cNvPr id="19" name="Группа 8"/>
            <p:cNvGrpSpPr>
              <a:grpSpLocks/>
            </p:cNvGrpSpPr>
            <p:nvPr/>
          </p:nvGrpSpPr>
          <p:grpSpPr bwMode="auto">
            <a:xfrm>
              <a:off x="855877" y="1615892"/>
              <a:ext cx="5008087" cy="1051818"/>
              <a:chOff x="915224" y="3341053"/>
              <a:chExt cx="5008087" cy="773349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953609" y="3341054"/>
                <a:ext cx="4969702" cy="772018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953609" y="3341053"/>
                <a:ext cx="419686" cy="773349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TextBox 12"/>
              <p:cNvSpPr txBox="1">
                <a:spLocks noChangeArrowheads="1"/>
              </p:cNvSpPr>
              <p:nvPr/>
            </p:nvSpPr>
            <p:spPr bwMode="auto">
              <a:xfrm>
                <a:off x="915224" y="3539870"/>
                <a:ext cx="330251" cy="378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4007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7F2E5"/>
                    </a:solidFill>
                    <a:latin typeface="Arial Black" pitchFamily="34" charset="0"/>
                    <a:cs typeface="Arial" charset="0"/>
                  </a:rPr>
                  <a:t>1</a:t>
                </a:r>
                <a:endParaRPr lang="ru-RU" sz="1200">
                  <a:solidFill>
                    <a:srgbClr val="F7F2E5"/>
                  </a:solidFill>
                  <a:latin typeface="Arial Black" pitchFamily="34" charset="0"/>
                  <a:cs typeface="Arial" charset="0"/>
                </a:endParaRPr>
              </a:p>
            </p:txBody>
          </p:sp>
        </p:grpSp>
        <p:sp>
          <p:nvSpPr>
            <p:cNvPr id="20" name="Прямоугольник 50"/>
            <p:cNvSpPr>
              <a:spLocks noChangeArrowheads="1"/>
            </p:cNvSpPr>
            <p:nvPr/>
          </p:nvSpPr>
          <p:spPr bwMode="auto">
            <a:xfrm>
              <a:off x="1595562" y="1965551"/>
              <a:ext cx="4478245" cy="386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400777" fontAlgn="base">
                <a:spcBef>
                  <a:spcPct val="0"/>
                </a:spcBef>
                <a:spcAft>
                  <a:spcPts val="460"/>
                </a:spcAft>
              </a:pPr>
              <a:r>
                <a:rPr lang="ru-RU" sz="1400" b="1" dirty="0">
                  <a:solidFill>
                    <a:srgbClr val="562212"/>
                  </a:solidFill>
                  <a:latin typeface="Arial" charset="0"/>
                  <a:cs typeface="Arial" charset="0"/>
                </a:rPr>
                <a:t>Консультационные</a:t>
              </a:r>
            </a:p>
          </p:txBody>
        </p:sp>
      </p:grpSp>
      <p:grpSp>
        <p:nvGrpSpPr>
          <p:cNvPr id="24" name="Группа 20"/>
          <p:cNvGrpSpPr>
            <a:grpSpLocks/>
          </p:cNvGrpSpPr>
          <p:nvPr/>
        </p:nvGrpSpPr>
        <p:grpSpPr bwMode="auto">
          <a:xfrm>
            <a:off x="130911" y="3032971"/>
            <a:ext cx="3548080" cy="826647"/>
            <a:chOff x="856443" y="2488694"/>
            <a:chExt cx="3548056" cy="1037826"/>
          </a:xfrm>
        </p:grpSpPr>
        <p:grpSp>
          <p:nvGrpSpPr>
            <p:cNvPr id="25" name="Группа 51"/>
            <p:cNvGrpSpPr>
              <a:grpSpLocks/>
            </p:cNvGrpSpPr>
            <p:nvPr/>
          </p:nvGrpSpPr>
          <p:grpSpPr bwMode="auto">
            <a:xfrm>
              <a:off x="856443" y="2488694"/>
              <a:ext cx="3548056" cy="1037826"/>
              <a:chOff x="915790" y="3341056"/>
              <a:chExt cx="3548056" cy="763062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953805" y="3341056"/>
                <a:ext cx="3510041" cy="763062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953805" y="3341056"/>
                <a:ext cx="291447" cy="759073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extBox 54"/>
              <p:cNvSpPr txBox="1">
                <a:spLocks noChangeArrowheads="1"/>
              </p:cNvSpPr>
              <p:nvPr/>
            </p:nvSpPr>
            <p:spPr bwMode="auto">
              <a:xfrm>
                <a:off x="915790" y="3554107"/>
                <a:ext cx="399763" cy="318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4007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F7F2E5"/>
                    </a:solidFill>
                    <a:latin typeface="Arial Black" pitchFamily="34" charset="0"/>
                    <a:cs typeface="Arial" charset="0"/>
                  </a:rPr>
                  <a:t>2</a:t>
                </a:r>
              </a:p>
            </p:txBody>
          </p:sp>
        </p:grpSp>
        <p:sp>
          <p:nvSpPr>
            <p:cNvPr id="26" name="Прямоугольник 55"/>
            <p:cNvSpPr>
              <a:spLocks noChangeArrowheads="1"/>
            </p:cNvSpPr>
            <p:nvPr/>
          </p:nvSpPr>
          <p:spPr bwMode="auto">
            <a:xfrm>
              <a:off x="1398846" y="2795201"/>
              <a:ext cx="2288134" cy="386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400777" fontAlgn="base">
                <a:spcBef>
                  <a:spcPct val="0"/>
                </a:spcBef>
                <a:spcAft>
                  <a:spcPts val="460"/>
                </a:spcAft>
              </a:pPr>
              <a:r>
                <a:rPr lang="ru-RU" sz="1400" b="1" dirty="0">
                  <a:solidFill>
                    <a:srgbClr val="562212"/>
                  </a:solidFill>
                  <a:latin typeface="Arial" charset="0"/>
                  <a:cs typeface="Arial" charset="0"/>
                </a:rPr>
                <a:t>Финансовые</a:t>
              </a:r>
            </a:p>
          </p:txBody>
        </p:sp>
      </p:grpSp>
      <p:grpSp>
        <p:nvGrpSpPr>
          <p:cNvPr id="30" name="Группа 7"/>
          <p:cNvGrpSpPr>
            <a:grpSpLocks/>
          </p:cNvGrpSpPr>
          <p:nvPr/>
        </p:nvGrpSpPr>
        <p:grpSpPr bwMode="auto">
          <a:xfrm>
            <a:off x="71411" y="3997146"/>
            <a:ext cx="3491963" cy="843664"/>
            <a:chOff x="781148" y="3439508"/>
            <a:chExt cx="3508607" cy="1059611"/>
          </a:xfrm>
        </p:grpSpPr>
        <p:grpSp>
          <p:nvGrpSpPr>
            <p:cNvPr id="31" name="Группа 56"/>
            <p:cNvGrpSpPr>
              <a:grpSpLocks/>
            </p:cNvGrpSpPr>
            <p:nvPr/>
          </p:nvGrpSpPr>
          <p:grpSpPr bwMode="auto">
            <a:xfrm>
              <a:off x="781148" y="3439508"/>
              <a:ext cx="3508607" cy="1059611"/>
              <a:chOff x="840495" y="3341057"/>
              <a:chExt cx="3508607" cy="779079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840495" y="3371399"/>
                <a:ext cx="3508607" cy="748737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915224" y="3341057"/>
                <a:ext cx="316484" cy="747407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TextBox 60"/>
              <p:cNvSpPr txBox="1">
                <a:spLocks noChangeArrowheads="1"/>
              </p:cNvSpPr>
              <p:nvPr/>
            </p:nvSpPr>
            <p:spPr bwMode="auto">
              <a:xfrm>
                <a:off x="915224" y="3566544"/>
                <a:ext cx="399764" cy="318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4007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F7F2E5"/>
                    </a:solidFill>
                    <a:latin typeface="Arial Black" pitchFamily="34" charset="0"/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32" name="Прямоугольник 61"/>
            <p:cNvSpPr>
              <a:spLocks noChangeArrowheads="1"/>
            </p:cNvSpPr>
            <p:nvPr/>
          </p:nvSpPr>
          <p:spPr bwMode="auto">
            <a:xfrm>
              <a:off x="1374829" y="3770772"/>
              <a:ext cx="2209932" cy="386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400777" fontAlgn="base">
                <a:spcBef>
                  <a:spcPct val="0"/>
                </a:spcBef>
                <a:spcAft>
                  <a:spcPts val="460"/>
                </a:spcAft>
              </a:pPr>
              <a:r>
                <a:rPr lang="ru-RU" sz="1400" b="1" dirty="0">
                  <a:solidFill>
                    <a:srgbClr val="562212"/>
                  </a:solidFill>
                  <a:latin typeface="Arial" charset="0"/>
                  <a:cs typeface="Arial" charset="0"/>
                </a:rPr>
                <a:t>Имущественные</a:t>
              </a:r>
            </a:p>
          </p:txBody>
        </p:sp>
      </p:grpSp>
      <p:grpSp>
        <p:nvGrpSpPr>
          <p:cNvPr id="36" name="Группа 5"/>
          <p:cNvGrpSpPr>
            <a:grpSpLocks/>
          </p:cNvGrpSpPr>
          <p:nvPr/>
        </p:nvGrpSpPr>
        <p:grpSpPr bwMode="auto">
          <a:xfrm>
            <a:off x="130911" y="4979903"/>
            <a:ext cx="3596820" cy="637527"/>
            <a:chOff x="814031" y="5326434"/>
            <a:chExt cx="3597370" cy="801758"/>
          </a:xfrm>
        </p:grpSpPr>
        <p:grpSp>
          <p:nvGrpSpPr>
            <p:cNvPr id="37" name="Группа 67"/>
            <p:cNvGrpSpPr>
              <a:grpSpLocks/>
            </p:cNvGrpSpPr>
            <p:nvPr/>
          </p:nvGrpSpPr>
          <p:grpSpPr bwMode="auto">
            <a:xfrm>
              <a:off x="814031" y="5326434"/>
              <a:ext cx="3597370" cy="801758"/>
              <a:chOff x="866477" y="3341054"/>
              <a:chExt cx="3597370" cy="589493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955055" y="3341054"/>
                <a:ext cx="3508792" cy="569943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866477" y="3356609"/>
                <a:ext cx="313221" cy="573938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TextBox 70"/>
              <p:cNvSpPr txBox="1">
                <a:spLocks noChangeArrowheads="1"/>
              </p:cNvSpPr>
              <p:nvPr/>
            </p:nvSpPr>
            <p:spPr bwMode="auto">
              <a:xfrm>
                <a:off x="915224" y="3470532"/>
                <a:ext cx="482699" cy="318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4007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F7F2E5"/>
                    </a:solidFill>
                    <a:latin typeface="Arial Black" pitchFamily="34" charset="0"/>
                    <a:cs typeface="Arial" charset="0"/>
                  </a:rPr>
                  <a:t>4</a:t>
                </a:r>
              </a:p>
            </p:txBody>
          </p:sp>
        </p:grpSp>
        <p:sp>
          <p:nvSpPr>
            <p:cNvPr id="38" name="Прямоугольник 71"/>
            <p:cNvSpPr>
              <a:spLocks noChangeArrowheads="1"/>
            </p:cNvSpPr>
            <p:nvPr/>
          </p:nvSpPr>
          <p:spPr bwMode="auto">
            <a:xfrm>
              <a:off x="1226837" y="5495131"/>
              <a:ext cx="2672853" cy="387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defTabSz="400777" fontAlgn="base">
                <a:spcBef>
                  <a:spcPct val="0"/>
                </a:spcBef>
                <a:spcAft>
                  <a:spcPts val="460"/>
                </a:spcAft>
              </a:pPr>
              <a:r>
                <a:rPr lang="ru-RU" sz="1400" b="1" dirty="0">
                  <a:solidFill>
                    <a:srgbClr val="562212"/>
                  </a:solidFill>
                  <a:latin typeface="Arial" charset="0"/>
                  <a:cs typeface="Arial" charset="0"/>
                </a:rPr>
                <a:t>Информационные</a:t>
              </a:r>
            </a:p>
          </p:txBody>
        </p:sp>
      </p:grpSp>
      <p:grpSp>
        <p:nvGrpSpPr>
          <p:cNvPr id="42" name="Группа 1"/>
          <p:cNvGrpSpPr>
            <a:grpSpLocks/>
          </p:cNvGrpSpPr>
          <p:nvPr/>
        </p:nvGrpSpPr>
        <p:grpSpPr bwMode="auto">
          <a:xfrm>
            <a:off x="7709837" y="2105501"/>
            <a:ext cx="3631351" cy="1556956"/>
            <a:chOff x="7421825" y="1792059"/>
            <a:chExt cx="3630508" cy="684603"/>
          </a:xfrm>
        </p:grpSpPr>
        <p:grpSp>
          <p:nvGrpSpPr>
            <p:cNvPr id="43" name="Группа 72"/>
            <p:cNvGrpSpPr>
              <a:grpSpLocks/>
            </p:cNvGrpSpPr>
            <p:nvPr/>
          </p:nvGrpSpPr>
          <p:grpSpPr bwMode="auto">
            <a:xfrm>
              <a:off x="7421825" y="1792059"/>
              <a:ext cx="3630508" cy="684603"/>
              <a:chOff x="915224" y="3341057"/>
              <a:chExt cx="3630508" cy="503355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955040" y="3341057"/>
                <a:ext cx="3590692" cy="503355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55040" y="3341057"/>
                <a:ext cx="289572" cy="503355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TextBox 75"/>
              <p:cNvSpPr txBox="1">
                <a:spLocks noChangeArrowheads="1"/>
              </p:cNvSpPr>
              <p:nvPr/>
            </p:nvSpPr>
            <p:spPr bwMode="auto">
              <a:xfrm>
                <a:off x="915224" y="3423873"/>
                <a:ext cx="399764" cy="318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4007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dirty="0">
                    <a:solidFill>
                      <a:srgbClr val="F7F2E5"/>
                    </a:solidFill>
                    <a:latin typeface="Arial Black" pitchFamily="34" charset="0"/>
                    <a:cs typeface="Arial" charset="0"/>
                  </a:rPr>
                  <a:t>5</a:t>
                </a:r>
              </a:p>
            </p:txBody>
          </p:sp>
        </p:grpSp>
        <p:sp>
          <p:nvSpPr>
            <p:cNvPr id="44" name="Прямоугольник 76"/>
            <p:cNvSpPr>
              <a:spLocks noChangeArrowheads="1"/>
            </p:cNvSpPr>
            <p:nvPr/>
          </p:nvSpPr>
          <p:spPr bwMode="auto">
            <a:xfrm>
              <a:off x="7930088" y="1946408"/>
              <a:ext cx="2691607" cy="42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400777" fontAlgn="base">
                <a:spcBef>
                  <a:spcPct val="0"/>
                </a:spcBef>
                <a:spcAft>
                  <a:spcPts val="460"/>
                </a:spcAft>
              </a:pPr>
              <a:endParaRPr lang="ru-RU" sz="1600" b="1" dirty="0">
                <a:solidFill>
                  <a:srgbClr val="562212"/>
                </a:solidFill>
                <a:latin typeface="Arial" charset="0"/>
                <a:cs typeface="Arial" charset="0"/>
              </a:endParaRPr>
            </a:p>
            <a:p>
              <a:pPr algn="ctr" defTabSz="400777" fontAlgn="base">
                <a:spcBef>
                  <a:spcPct val="0"/>
                </a:spcBef>
                <a:spcAft>
                  <a:spcPts val="460"/>
                </a:spcAft>
              </a:pPr>
              <a:endParaRPr lang="ru-RU" sz="1600" b="1" dirty="0">
                <a:solidFill>
                  <a:srgbClr val="562212"/>
                </a:solidFill>
                <a:latin typeface="Arial" charset="0"/>
                <a:cs typeface="Arial" charset="0"/>
              </a:endParaRPr>
            </a:p>
            <a:p>
              <a:pPr algn="ctr" defTabSz="400777" fontAlgn="base">
                <a:spcBef>
                  <a:spcPct val="0"/>
                </a:spcBef>
                <a:spcAft>
                  <a:spcPts val="460"/>
                </a:spcAft>
              </a:pPr>
              <a:r>
                <a:rPr lang="ru-RU" sz="1600" b="1" dirty="0">
                  <a:solidFill>
                    <a:srgbClr val="562212"/>
                  </a:solidFill>
                  <a:latin typeface="Arial" charset="0"/>
                  <a:cs typeface="Arial" charset="0"/>
                </a:rPr>
                <a:t>Обучающие программы</a:t>
              </a:r>
            </a:p>
          </p:txBody>
        </p:sp>
      </p:grpSp>
      <p:grpSp>
        <p:nvGrpSpPr>
          <p:cNvPr id="48" name="Группа 95"/>
          <p:cNvGrpSpPr>
            <a:grpSpLocks/>
          </p:cNvGrpSpPr>
          <p:nvPr/>
        </p:nvGrpSpPr>
        <p:grpSpPr bwMode="auto">
          <a:xfrm>
            <a:off x="7745037" y="3910782"/>
            <a:ext cx="3638592" cy="1742581"/>
            <a:chOff x="951839" y="3341058"/>
            <a:chExt cx="3639790" cy="503356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953649" y="3341058"/>
              <a:ext cx="3637980" cy="503356"/>
            </a:xfrm>
            <a:prstGeom prst="rect">
              <a:avLst/>
            </a:prstGeom>
            <a:solidFill>
              <a:srgbClr val="F2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0777">
                <a:defRPr/>
              </a:pPr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53649" y="3341058"/>
              <a:ext cx="291546" cy="503356"/>
            </a:xfrm>
            <a:prstGeom prst="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0777">
                <a:defRPr/>
              </a:pPr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51" name="TextBox 105"/>
            <p:cNvSpPr txBox="1">
              <a:spLocks noChangeArrowheads="1"/>
            </p:cNvSpPr>
            <p:nvPr/>
          </p:nvSpPr>
          <p:spPr bwMode="auto">
            <a:xfrm>
              <a:off x="951839" y="3427982"/>
              <a:ext cx="640395" cy="318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400777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F7F2E5"/>
                  </a:solidFill>
                  <a:latin typeface="Arial Black" pitchFamily="34" charset="0"/>
                  <a:cs typeface="Arial" charset="0"/>
                </a:rPr>
                <a:t>6</a:t>
              </a:r>
            </a:p>
          </p:txBody>
        </p:sp>
      </p:grpSp>
      <p:sp>
        <p:nvSpPr>
          <p:cNvPr id="52" name="Прямоугольник 106"/>
          <p:cNvSpPr>
            <a:spLocks noChangeArrowheads="1"/>
          </p:cNvSpPr>
          <p:nvPr/>
        </p:nvSpPr>
        <p:spPr bwMode="auto">
          <a:xfrm>
            <a:off x="8247479" y="3925493"/>
            <a:ext cx="2595891" cy="159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55" tIns="40078" rIns="80155" bIns="40078" anchor="ctr">
            <a:spAutoFit/>
          </a:bodyPr>
          <a:lstStyle/>
          <a:p>
            <a:pPr algn="ctr" defTabSz="400777" fontAlgn="base">
              <a:spcBef>
                <a:spcPct val="0"/>
              </a:spcBef>
              <a:spcAft>
                <a:spcPts val="460"/>
              </a:spcAft>
            </a:pPr>
            <a:r>
              <a:rPr lang="ru-RU" b="1" dirty="0">
                <a:solidFill>
                  <a:srgbClr val="562212"/>
                </a:solidFill>
                <a:latin typeface="Arial" charset="0"/>
                <a:cs typeface="Arial" charset="0"/>
              </a:rPr>
              <a:t>Центр НХП</a:t>
            </a:r>
          </a:p>
          <a:p>
            <a:pPr algn="ctr" defTabSz="400777" fontAlgn="base">
              <a:spcBef>
                <a:spcPct val="0"/>
              </a:spcBef>
              <a:spcAft>
                <a:spcPts val="460"/>
              </a:spcAft>
            </a:pPr>
            <a:endParaRPr lang="ru-RU" sz="1600" b="1" dirty="0">
              <a:solidFill>
                <a:srgbClr val="562212"/>
              </a:solidFill>
              <a:latin typeface="Arial" charset="0"/>
              <a:cs typeface="Arial" charset="0"/>
            </a:endParaRPr>
          </a:p>
          <a:p>
            <a:pPr algn="ctr" defTabSz="400777" fontAlgn="base">
              <a:spcBef>
                <a:spcPct val="0"/>
              </a:spcBef>
              <a:spcAft>
                <a:spcPts val="460"/>
              </a:spcAft>
            </a:pPr>
            <a:endParaRPr lang="ru-RU" sz="1600" b="1" dirty="0">
              <a:solidFill>
                <a:srgbClr val="562212"/>
              </a:solidFill>
              <a:latin typeface="Arial" charset="0"/>
              <a:cs typeface="Arial" charset="0"/>
            </a:endParaRPr>
          </a:p>
          <a:p>
            <a:pPr algn="ctr" defTabSz="400777" fontAlgn="base">
              <a:spcBef>
                <a:spcPct val="0"/>
              </a:spcBef>
              <a:spcAft>
                <a:spcPts val="460"/>
              </a:spcAft>
            </a:pPr>
            <a:endParaRPr lang="ru-RU" sz="1600" b="1" dirty="0">
              <a:solidFill>
                <a:srgbClr val="562212"/>
              </a:solidFill>
              <a:latin typeface="Arial" charset="0"/>
              <a:cs typeface="Arial" charset="0"/>
            </a:endParaRPr>
          </a:p>
          <a:p>
            <a:pPr algn="ctr" defTabSz="400777" fontAlgn="base">
              <a:spcBef>
                <a:spcPct val="0"/>
              </a:spcBef>
              <a:spcAft>
                <a:spcPts val="460"/>
              </a:spcAft>
            </a:pPr>
            <a:endParaRPr lang="ru-RU" sz="1600" b="1" dirty="0">
              <a:solidFill>
                <a:srgbClr val="562212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Прямоугольник 128"/>
          <p:cNvSpPr>
            <a:spLocks noChangeArrowheads="1"/>
          </p:cNvSpPr>
          <p:nvPr/>
        </p:nvSpPr>
        <p:spPr bwMode="auto">
          <a:xfrm>
            <a:off x="5062751" y="3584793"/>
            <a:ext cx="2550636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dirty="0"/>
              <a:t> </a:t>
            </a:r>
          </a:p>
          <a:p>
            <a:pPr algn="ctr"/>
            <a:endParaRPr lang="ru-RU" sz="1400" dirty="0"/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МКК «Фонд развития бизнеса»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</p:txBody>
      </p:sp>
      <p:pic>
        <p:nvPicPr>
          <p:cNvPr id="57" name="Picture 6" descr="https://im0-tub-ru.yandex.net/i?id=21eef43d48d173020890b10e99362112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8903" y="3050243"/>
            <a:ext cx="1929892" cy="809374"/>
          </a:xfrm>
          <a:prstGeom prst="rect">
            <a:avLst/>
          </a:prstGeom>
          <a:noFill/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93" y="4310376"/>
            <a:ext cx="3231495" cy="118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8903" y="2063971"/>
            <a:ext cx="2177963" cy="83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6" descr="https://opt-1288883.ssl.1c-bitrix-cdn.ru/upload/iblock/648/predlozhenie.jpg?15875659702701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8904" y="4038184"/>
            <a:ext cx="1929891" cy="809366"/>
          </a:xfrm>
          <a:prstGeom prst="rect">
            <a:avLst/>
          </a:prstGeom>
          <a:noFill/>
        </p:spPr>
      </p:pic>
      <p:pic>
        <p:nvPicPr>
          <p:cNvPr id="61" name="Picture 4" descr="http://tulskaya-pravda.ru/upload/iblock/109/109be453a133b00d7c502f48442454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20983" y="4890195"/>
            <a:ext cx="2007813" cy="727234"/>
          </a:xfrm>
          <a:prstGeom prst="rect">
            <a:avLst/>
          </a:prstGeom>
          <a:noFill/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80351" y="2113815"/>
            <a:ext cx="3155579" cy="73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Рисунок 66" descr="D:\Рабочий стол\Директор\Сайт\2018\Упр_сайтом\2018-10-15_08-38-12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42" y="234340"/>
            <a:ext cx="5006340" cy="1076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28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11" y="99060"/>
            <a:ext cx="5006340" cy="107696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144" y="291246"/>
            <a:ext cx="6025369" cy="692587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КОНСУЛЬТАЦИОННАЯ ПОДДЕРЖКА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A09F3558-7F22-4C92-8677-1F0B86825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554867"/>
              </p:ext>
            </p:extLst>
          </p:nvPr>
        </p:nvGraphicFramePr>
        <p:xfrm>
          <a:off x="2032000" y="117602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239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4193" y="338844"/>
            <a:ext cx="5715268" cy="69258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ФИНАНСОВАЯ ПОДДЕРЖКА</a:t>
            </a:r>
          </a:p>
        </p:txBody>
      </p:sp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61" y="234340"/>
            <a:ext cx="5006340" cy="10769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991349"/>
              </p:ext>
            </p:extLst>
          </p:nvPr>
        </p:nvGraphicFramePr>
        <p:xfrm>
          <a:off x="2483940" y="5370038"/>
          <a:ext cx="8091042" cy="1051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7566">
                  <a:extLst>
                    <a:ext uri="{9D8B030D-6E8A-4147-A177-3AD203B41FA5}">
                      <a16:colId xmlns:a16="http://schemas.microsoft.com/office/drawing/2014/main" val="2946197267"/>
                    </a:ext>
                  </a:extLst>
                </a:gridCol>
                <a:gridCol w="1394600">
                  <a:extLst>
                    <a:ext uri="{9D8B030D-6E8A-4147-A177-3AD203B41FA5}">
                      <a16:colId xmlns:a16="http://schemas.microsoft.com/office/drawing/2014/main" val="3913406224"/>
                    </a:ext>
                  </a:extLst>
                </a:gridCol>
                <a:gridCol w="1186019">
                  <a:extLst>
                    <a:ext uri="{9D8B030D-6E8A-4147-A177-3AD203B41FA5}">
                      <a16:colId xmlns:a16="http://schemas.microsoft.com/office/drawing/2014/main" val="3141999034"/>
                    </a:ext>
                  </a:extLst>
                </a:gridCol>
                <a:gridCol w="1472857">
                  <a:extLst>
                    <a:ext uri="{9D8B030D-6E8A-4147-A177-3AD203B41FA5}">
                      <a16:colId xmlns:a16="http://schemas.microsoft.com/office/drawing/2014/main" val="2794171217"/>
                    </a:ext>
                  </a:extLst>
                </a:gridCol>
              </a:tblGrid>
              <a:tr h="350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>
                          <a:solidFill>
                            <a:schemeClr val="tx1"/>
                          </a:solidFill>
                          <a:effectLst/>
                        </a:rPr>
                        <a:t>Выданные займы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295797"/>
                  </a:ext>
                </a:extLst>
              </a:tr>
              <a:tr h="350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</a:rPr>
                        <a:t>общая сумма выданных микрозаймов, тыс. руб.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23400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39600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603774"/>
                  </a:ext>
                </a:extLst>
              </a:tr>
              <a:tr h="350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 сумма займа, тыс. руб.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1015,38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97353462"/>
              </p:ext>
            </p:extLst>
          </p:nvPr>
        </p:nvGraphicFramePr>
        <p:xfrm>
          <a:off x="2953057" y="1311300"/>
          <a:ext cx="6467190" cy="3736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175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092" y="370159"/>
            <a:ext cx="6025369" cy="62995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ИМУЩЕСТВЕННАЯ ПОДДЕРЖКА</a:t>
            </a:r>
          </a:p>
        </p:txBody>
      </p:sp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61" y="234340"/>
            <a:ext cx="5006340" cy="10769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539409"/>
              </p:ext>
            </p:extLst>
          </p:nvPr>
        </p:nvGraphicFramePr>
        <p:xfrm>
          <a:off x="504092" y="1409701"/>
          <a:ext cx="11392633" cy="1170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92633">
                  <a:extLst>
                    <a:ext uri="{9D8B030D-6E8A-4147-A177-3AD203B41FA5}">
                      <a16:colId xmlns:a16="http://schemas.microsoft.com/office/drawing/2014/main" val="1926204172"/>
                    </a:ext>
                  </a:extLst>
                </a:gridCol>
              </a:tblGrid>
              <a:tr h="11706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Общая площадь Бизнес-инкубатора Фонда —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995,8 кв.м.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По состоянию на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01.01.23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года в Бизнес-инкубаторе Фонда расположено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15 хозяйствующих субъектов, из них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11 субъектов малого и среднего предпринимательства,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4 самозанятых, которыми создано 20 рабочих мест,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которые занимают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670,0 кв.м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году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подано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заявки на размещение в Бизнес-инкубаторе,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проведено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конкурса по отбору претендентов на размещение субъектов малого и среднего предпринимательства в Бизнес-инкубаторе Фонда. По итогам конкурса заключено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договора аренды нежилого помещения. Наполняемость бизнес-инкубатора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100%.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57505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988" y="2932331"/>
            <a:ext cx="2520737" cy="336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926C4E-534E-4D84-B7B3-DD9672C23A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2" y="2932333"/>
            <a:ext cx="2522553" cy="336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0A57CB-0079-40B0-97DD-A4CF3A70F4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9" y="2932331"/>
            <a:ext cx="2597363" cy="336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54827C-BE62-43A8-94CD-CD16315977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8"/>
          <a:stretch/>
        </p:blipFill>
        <p:spPr>
          <a:xfrm rot="5400000">
            <a:off x="6014666" y="3353402"/>
            <a:ext cx="3363406" cy="252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06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128" y="2596004"/>
            <a:ext cx="2741370" cy="2947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33848" y="2051006"/>
            <a:ext cx="5875751" cy="46187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Сайт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http://biznesfond.ru 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Рабочий стол\Директор\Сайт\2018\Упр_сайтом\2018-10-15_08-38-1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67" y="112735"/>
            <a:ext cx="5006340" cy="10769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63879" y="358827"/>
            <a:ext cx="6477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ИНФОРМАЦИОННАЯ ПОДДЕРЖКА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914" y="2948398"/>
            <a:ext cx="2978998" cy="21795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4" y="2863272"/>
            <a:ext cx="3181345" cy="2048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47ED73-2C65-45B8-A75E-B6FCFC2D18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584" y="2512876"/>
            <a:ext cx="1817759" cy="29693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F3712EE-0FA3-4935-AE13-242C195674F0}"/>
              </a:ext>
            </a:extLst>
          </p:cNvPr>
          <p:cNvSpPr txBox="1"/>
          <p:nvPr/>
        </p:nvSpPr>
        <p:spPr>
          <a:xfrm>
            <a:off x="3381863" y="5346900"/>
            <a:ext cx="3551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http://priozersk.813.ru </a:t>
            </a:r>
            <a:endParaRPr lang="ru-RU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6D09FB-DEA1-4415-82A2-07F40A543A76}"/>
              </a:ext>
            </a:extLst>
          </p:cNvPr>
          <p:cNvSpPr txBox="1"/>
          <p:nvPr/>
        </p:nvSpPr>
        <p:spPr>
          <a:xfrm>
            <a:off x="7484891" y="5543492"/>
            <a:ext cx="6609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Телеграм-канал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t.me/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priozersk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-fond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9C5FB1-3158-404B-8287-08E6F7010234}"/>
              </a:ext>
            </a:extLst>
          </p:cNvPr>
          <p:cNvSpPr txBox="1"/>
          <p:nvPr/>
        </p:nvSpPr>
        <p:spPr>
          <a:xfrm>
            <a:off x="4841903" y="1435787"/>
            <a:ext cx="6609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ВКонтакте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https://vk.com/priozersk_fond</a:t>
            </a:r>
            <a:endParaRPr lang="ru-RU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9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4339"/>
            <a:ext cx="6739011" cy="60490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ОБРАЗОВАТЕЛЬНАЯ ПОДДЕРЖКА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A75F043-12E0-4D0E-94A3-9BCBCFD5A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134003"/>
              </p:ext>
            </p:extLst>
          </p:nvPr>
        </p:nvGraphicFramePr>
        <p:xfrm>
          <a:off x="233345" y="111017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2954216-2482-4321-B06A-C46FE49723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44" y="2580161"/>
            <a:ext cx="3740458" cy="280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EC006C-6A18-4D9B-8E37-A58D35C555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053" y="1084227"/>
            <a:ext cx="3240052" cy="2430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844E66F-18AF-42B6-9193-082E23D855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7"/>
          <a:stretch/>
        </p:blipFill>
        <p:spPr>
          <a:xfrm>
            <a:off x="8799607" y="4616566"/>
            <a:ext cx="3302196" cy="2057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11" y="99060"/>
            <a:ext cx="5006340" cy="107696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359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10488</TotalTime>
  <Words>409</Words>
  <Application>Microsoft Office PowerPoint</Application>
  <PresentationFormat>Широкоэкранный</PresentationFormat>
  <Paragraphs>108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УСЛУГИ МКК «Фонд развития бизнеса» </vt:lpstr>
      <vt:lpstr>КОНСУЛЬТАЦИОННАЯ ПОДДЕРЖКА</vt:lpstr>
      <vt:lpstr>ФИНАНСОВАЯ ПОДДЕРЖКА</vt:lpstr>
      <vt:lpstr>ИМУЩЕСТВЕННАЯ ПОДДЕРЖКА</vt:lpstr>
      <vt:lpstr>Сайт  http://biznesfond.ru </vt:lpstr>
      <vt:lpstr>ОБРАЗОВАТЕЛЬНАЯ ПОДДЕРЖКА</vt:lpstr>
      <vt:lpstr>ЦЕНТР НХП</vt:lpstr>
      <vt:lpstr>Презентация PowerPoint</vt:lpstr>
      <vt:lpstr>Сайт  http://biznesfond.ru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Екатерина Ерохина</cp:lastModifiedBy>
  <cp:revision>111</cp:revision>
  <dcterms:created xsi:type="dcterms:W3CDTF">2021-02-25T08:05:49Z</dcterms:created>
  <dcterms:modified xsi:type="dcterms:W3CDTF">2023-05-17T11:04:22Z</dcterms:modified>
</cp:coreProperties>
</file>